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7" r:id="rId4"/>
    <p:sldMasterId id="2147483688" r:id="rId5"/>
    <p:sldMasterId id="2147483689"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y="5143500" cx="9144000"/>
  <p:notesSz cx="6858000" cy="9144000"/>
  <p:embeddedFontLst>
    <p:embeddedFont>
      <p:font typeface="Roboto"/>
      <p:regular r:id="rId24"/>
      <p:bold r:id="rId25"/>
      <p:italic r:id="rId26"/>
      <p:boldItalic r:id="rId27"/>
    </p:embeddedFont>
    <p:embeddedFont>
      <p:font typeface="Gill Sans"/>
      <p:regular r:id="rId28"/>
      <p:bold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font" Target="fonts/Roboto-italic.fntdata"/><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1" Type="http://schemas.openxmlformats.org/officeDocument/2006/relationships/slide" Target="slides/slide14.xml"/><Relationship Id="rId3" Type="http://schemas.openxmlformats.org/officeDocument/2006/relationships/presProps" Target="presProps.xml"/><Relationship Id="rId25" Type="http://schemas.openxmlformats.org/officeDocument/2006/relationships/font" Target="fonts/Roboto-bold.fntdata"/><Relationship Id="rId7" Type="http://schemas.openxmlformats.org/officeDocument/2006/relationships/notesMaster" Target="notesMasters/notesMaster1.xml"/><Relationship Id="rId12" Type="http://schemas.openxmlformats.org/officeDocument/2006/relationships/slide" Target="slides/slide5.xml"/><Relationship Id="rId17" Type="http://schemas.openxmlformats.org/officeDocument/2006/relationships/slide" Target="slides/slide10.xml"/><Relationship Id="rId20" Type="http://schemas.openxmlformats.org/officeDocument/2006/relationships/slide" Target="slides/slide13.xml"/><Relationship Id="rId2" Type="http://schemas.openxmlformats.org/officeDocument/2006/relationships/viewProps" Target="viewProps.xml"/><Relationship Id="rId29" Type="http://schemas.openxmlformats.org/officeDocument/2006/relationships/font" Target="fonts/GillSans-bold.fntdata"/><Relationship Id="rId16" Type="http://schemas.openxmlformats.org/officeDocument/2006/relationships/slide" Target="slides/slide9.xml"/><Relationship Id="rId24" Type="http://schemas.openxmlformats.org/officeDocument/2006/relationships/font" Target="fonts/Roboto-regular.fntdata"/><Relationship Id="rId1" Type="http://schemas.openxmlformats.org/officeDocument/2006/relationships/theme" Target="theme/theme1.xml"/><Relationship Id="rId6" Type="http://schemas.openxmlformats.org/officeDocument/2006/relationships/slideMaster" Target="slideMasters/slideMaster3.xml"/><Relationship Id="rId11" Type="http://schemas.openxmlformats.org/officeDocument/2006/relationships/slide" Target="slides/slide4.xml"/><Relationship Id="rId32" Type="http://schemas.openxmlformats.org/officeDocument/2006/relationships/customXml" Target="../customXml/item3.xml"/><Relationship Id="rId23" Type="http://schemas.openxmlformats.org/officeDocument/2006/relationships/slide" Target="slides/slide16.xml"/><Relationship Id="rId28" Type="http://schemas.openxmlformats.org/officeDocument/2006/relationships/font" Target="fonts/GillSans-regular.fntdata"/><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customXml" Target="../customXml/item2.xml"/><Relationship Id="rId22"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2.xml"/><Relationship Id="rId27" Type="http://schemas.openxmlformats.org/officeDocument/2006/relationships/font" Target="fonts/Roboto-boldItalic.fntdata"/><Relationship Id="rId14" Type="http://schemas.openxmlformats.org/officeDocument/2006/relationships/slide" Target="slides/slide7.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2c52055ac52_0_107:notes"/>
          <p:cNvSpPr txBox="1"/>
          <p:nvPr>
            <p:ph idx="1" type="body"/>
          </p:nvPr>
        </p:nvSpPr>
        <p:spPr>
          <a:xfrm>
            <a:off x="685944" y="4400957"/>
            <a:ext cx="5486100" cy="36003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228" name="Google Shape;228;g2c52055ac52_0_107: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2c61f93eadb_0_3: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2" name="Google Shape;342;g2c61f93eadb_0_3: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43" name="Google Shape;343;g2c61f93eadb_0_3: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2" name="Shape 352"/>
        <p:cNvGrpSpPr/>
        <p:nvPr/>
      </p:nvGrpSpPr>
      <p:grpSpPr>
        <a:xfrm>
          <a:off x="0" y="0"/>
          <a:ext cx="0" cy="0"/>
          <a:chOff x="0" y="0"/>
          <a:chExt cx="0" cy="0"/>
        </a:xfrm>
      </p:grpSpPr>
      <p:sp>
        <p:nvSpPr>
          <p:cNvPr id="353" name="Google Shape;353;g36215735b3e_0_7: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4" name="Google Shape;354;g36215735b3e_0_7: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55" name="Google Shape;355;g36215735b3e_0_7: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2c61f93eadb_0_10: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6" name="Google Shape;366;g2c61f93eadb_0_10: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67" name="Google Shape;367;g2c61f93eadb_0_10: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6" name="Shape 376"/>
        <p:cNvGrpSpPr/>
        <p:nvPr/>
      </p:nvGrpSpPr>
      <p:grpSpPr>
        <a:xfrm>
          <a:off x="0" y="0"/>
          <a:ext cx="0" cy="0"/>
          <a:chOff x="0" y="0"/>
          <a:chExt cx="0" cy="0"/>
        </a:xfrm>
      </p:grpSpPr>
      <p:sp>
        <p:nvSpPr>
          <p:cNvPr id="377" name="Google Shape;377;g2c61f93eadb_0_19: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78" name="Google Shape;378;g2c61f93eadb_0_19: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79" name="Google Shape;379;g2c61f93eadb_0_19: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8" name="Shape 388"/>
        <p:cNvGrpSpPr/>
        <p:nvPr/>
      </p:nvGrpSpPr>
      <p:grpSpPr>
        <a:xfrm>
          <a:off x="0" y="0"/>
          <a:ext cx="0" cy="0"/>
          <a:chOff x="0" y="0"/>
          <a:chExt cx="0" cy="0"/>
        </a:xfrm>
      </p:grpSpPr>
      <p:sp>
        <p:nvSpPr>
          <p:cNvPr id="389" name="Google Shape;389;g2c61f93eadb_0_26: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0" name="Google Shape;390;g2c61f93eadb_0_26: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91" name="Google Shape;391;g2c61f93eadb_0_26: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0" name="Shape 400"/>
        <p:cNvGrpSpPr/>
        <p:nvPr/>
      </p:nvGrpSpPr>
      <p:grpSpPr>
        <a:xfrm>
          <a:off x="0" y="0"/>
          <a:ext cx="0" cy="0"/>
          <a:chOff x="0" y="0"/>
          <a:chExt cx="0" cy="0"/>
        </a:xfrm>
      </p:grpSpPr>
      <p:sp>
        <p:nvSpPr>
          <p:cNvPr id="401" name="Google Shape;401;g2c61f93eadb_0_337:notes"/>
          <p:cNvSpPr txBox="1"/>
          <p:nvPr>
            <p:ph idx="1" type="body"/>
          </p:nvPr>
        </p:nvSpPr>
        <p:spPr>
          <a:xfrm>
            <a:off x="685944" y="4400957"/>
            <a:ext cx="54861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2" name="Google Shape;402;g2c61f93eadb_0_337:notes"/>
          <p:cNvSpPr/>
          <p:nvPr>
            <p:ph idx="2" type="sldImg"/>
          </p:nvPr>
        </p:nvSpPr>
        <p:spPr>
          <a:xfrm>
            <a:off x="1974174" y="1143000"/>
            <a:ext cx="29097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2c61f93eadb_0_431:notes"/>
          <p:cNvSpPr txBox="1"/>
          <p:nvPr>
            <p:ph idx="1" type="body"/>
          </p:nvPr>
        </p:nvSpPr>
        <p:spPr>
          <a:xfrm>
            <a:off x="685944" y="4400957"/>
            <a:ext cx="54861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409" name="Google Shape;409;g2c61f93eadb_0_431:notes"/>
          <p:cNvSpPr/>
          <p:nvPr>
            <p:ph idx="2" type="sldImg"/>
          </p:nvPr>
        </p:nvSpPr>
        <p:spPr>
          <a:xfrm>
            <a:off x="1974174" y="1143000"/>
            <a:ext cx="29097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2eacd670731_0_0:notes"/>
          <p:cNvSpPr txBox="1"/>
          <p:nvPr>
            <p:ph idx="1" type="body"/>
          </p:nvPr>
        </p:nvSpPr>
        <p:spPr>
          <a:xfrm>
            <a:off x="685944" y="4400957"/>
            <a:ext cx="54861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g2eacd670731_0_0:notes"/>
          <p:cNvSpPr/>
          <p:nvPr>
            <p:ph idx="2" type="sldImg"/>
          </p:nvPr>
        </p:nvSpPr>
        <p:spPr>
          <a:xfrm>
            <a:off x="1974174" y="1143000"/>
            <a:ext cx="29097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c61f93eadb_0_36:notes"/>
          <p:cNvSpPr txBox="1"/>
          <p:nvPr>
            <p:ph idx="1" type="body"/>
          </p:nvPr>
        </p:nvSpPr>
        <p:spPr>
          <a:xfrm>
            <a:off x="685944" y="4400957"/>
            <a:ext cx="54861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g2c61f93eadb_0_36:notes"/>
          <p:cNvSpPr/>
          <p:nvPr>
            <p:ph idx="2" type="sldImg"/>
          </p:nvPr>
        </p:nvSpPr>
        <p:spPr>
          <a:xfrm>
            <a:off x="1974174" y="1143000"/>
            <a:ext cx="29097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2c6e507ba25_0_1:notes"/>
          <p:cNvSpPr txBox="1"/>
          <p:nvPr>
            <p:ph idx="1" type="body"/>
          </p:nvPr>
        </p:nvSpPr>
        <p:spPr>
          <a:xfrm>
            <a:off x="685944" y="4400957"/>
            <a:ext cx="5486100" cy="3600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g2c6e507ba25_0_1:notes"/>
          <p:cNvSpPr/>
          <p:nvPr>
            <p:ph idx="2" type="sldImg"/>
          </p:nvPr>
        </p:nvSpPr>
        <p:spPr>
          <a:xfrm>
            <a:off x="1974174" y="1143000"/>
            <a:ext cx="2909700" cy="30855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c52055ac52_0_298: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4" name="Google Shape;264;g2c52055ac52_0_298: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265" name="Google Shape;265;g2c52055ac52_0_298: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SzPts val="800"/>
              <a:buNone/>
            </a:pPr>
            <a:fld id="{00000000-1234-1234-1234-123412341234}" type="slidenum">
              <a:rPr lang="fi" sz="800"/>
              <a:t>‹#›</a:t>
            </a:fld>
            <a:endParaRPr sz="80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2c61f93eadb_0_224: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8" name="Google Shape;278;g2c61f93eadb_0_224: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279" name="Google Shape;279;g2c61f93eadb_0_224: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4" name="Shape 304"/>
        <p:cNvGrpSpPr/>
        <p:nvPr/>
      </p:nvGrpSpPr>
      <p:grpSpPr>
        <a:xfrm>
          <a:off x="0" y="0"/>
          <a:ext cx="0" cy="0"/>
          <a:chOff x="0" y="0"/>
          <a:chExt cx="0" cy="0"/>
        </a:xfrm>
      </p:grpSpPr>
      <p:sp>
        <p:nvSpPr>
          <p:cNvPr id="305" name="Google Shape;305;g2c6e507ba25_0_98:notes"/>
          <p:cNvSpPr/>
          <p:nvPr>
            <p:ph idx="2" type="sldImg"/>
          </p:nvPr>
        </p:nvSpPr>
        <p:spPr>
          <a:xfrm>
            <a:off x="1974347" y="1143000"/>
            <a:ext cx="29094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6" name="Google Shape;306;g2c6e507ba25_0_98: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07" name="Google Shape;307;g2c6e507ba25_0_98: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800"/>
              <a:buFont typeface="Arial"/>
              <a:buNone/>
            </a:pPr>
            <a:fld id="{00000000-1234-1234-1234-123412341234}" type="slidenum">
              <a:rPr lang="fi" sz="800"/>
              <a:t>‹#›</a:t>
            </a:fld>
            <a:endParaRPr sz="8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2c52055ac52_0_596: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8" name="Google Shape;318;g2c52055ac52_0_596: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19" name="Google Shape;319;g2c52055ac52_0_596: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8" name="Shape 328"/>
        <p:cNvGrpSpPr/>
        <p:nvPr/>
      </p:nvGrpSpPr>
      <p:grpSpPr>
        <a:xfrm>
          <a:off x="0" y="0"/>
          <a:ext cx="0" cy="0"/>
          <a:chOff x="0" y="0"/>
          <a:chExt cx="0" cy="0"/>
        </a:xfrm>
      </p:grpSpPr>
      <p:sp>
        <p:nvSpPr>
          <p:cNvPr id="329" name="Google Shape;329;g2c52055ac52_0_604:notes"/>
          <p:cNvSpPr/>
          <p:nvPr>
            <p:ph idx="2" type="sldImg"/>
          </p:nvPr>
        </p:nvSpPr>
        <p:spPr>
          <a:xfrm>
            <a:off x="1974885" y="1143000"/>
            <a:ext cx="29082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0" name="Google Shape;330;g2c52055ac52_0_604:notes"/>
          <p:cNvSpPr txBox="1"/>
          <p:nvPr>
            <p:ph idx="1" type="body"/>
          </p:nvPr>
        </p:nvSpPr>
        <p:spPr>
          <a:xfrm>
            <a:off x="685944" y="4400957"/>
            <a:ext cx="5486100" cy="3600000"/>
          </a:xfrm>
          <a:prstGeom prst="rect">
            <a:avLst/>
          </a:prstGeom>
          <a:noFill/>
          <a:ln>
            <a:noFill/>
          </a:ln>
        </p:spPr>
        <p:txBody>
          <a:bodyPr anchorCtr="0" anchor="t" bIns="26850" lIns="53700" spcFirstLastPara="1" rIns="53700" wrap="square" tIns="26850">
            <a:noAutofit/>
          </a:bodyPr>
          <a:lstStyle/>
          <a:p>
            <a:pPr indent="0" lvl="0" marL="0" rtl="0" algn="l">
              <a:lnSpc>
                <a:spcPct val="100000"/>
              </a:lnSpc>
              <a:spcBef>
                <a:spcPts val="0"/>
              </a:spcBef>
              <a:spcAft>
                <a:spcPts val="0"/>
              </a:spcAft>
              <a:buSzPts val="800"/>
              <a:buNone/>
            </a:pPr>
            <a:r>
              <a:t/>
            </a:r>
            <a:endParaRPr/>
          </a:p>
        </p:txBody>
      </p:sp>
      <p:sp>
        <p:nvSpPr>
          <p:cNvPr id="331" name="Google Shape;331;g2c52055ac52_0_604:notes"/>
          <p:cNvSpPr txBox="1"/>
          <p:nvPr>
            <p:ph idx="12" type="sldNum"/>
          </p:nvPr>
        </p:nvSpPr>
        <p:spPr>
          <a:xfrm>
            <a:off x="3884617" y="8685171"/>
            <a:ext cx="2971800" cy="459000"/>
          </a:xfrm>
          <a:prstGeom prst="rect">
            <a:avLst/>
          </a:prstGeom>
          <a:noFill/>
          <a:ln>
            <a:noFill/>
          </a:ln>
        </p:spPr>
        <p:txBody>
          <a:bodyPr anchorCtr="0" anchor="b" bIns="26850" lIns="53700" spcFirstLastPara="1" rIns="53700" wrap="square" tIns="26850">
            <a:noAutofit/>
          </a:bodyPr>
          <a:lstStyle/>
          <a:p>
            <a:pPr indent="0" lvl="0" marL="0" rtl="0" algn="r">
              <a:lnSpc>
                <a:spcPct val="100000"/>
              </a:lnSpc>
              <a:spcBef>
                <a:spcPts val="0"/>
              </a:spcBef>
              <a:spcAft>
                <a:spcPts val="0"/>
              </a:spcAft>
              <a:buClr>
                <a:srgbClr val="000000"/>
              </a:buClr>
              <a:buSzPts val="700"/>
              <a:buFont typeface="Arial"/>
              <a:buNone/>
            </a:pPr>
            <a:fld id="{00000000-1234-1234-1234-123412341234}" type="slidenum">
              <a:rPr lang="fi" sz="800"/>
              <a:t>‹#›</a:t>
            </a:fld>
            <a:endParaRPr sz="8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 Id="rId3"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png"/></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56" name="Shape 56"/>
        <p:cNvGrpSpPr/>
        <p:nvPr/>
      </p:nvGrpSpPr>
      <p:grpSpPr>
        <a:xfrm>
          <a:off x="0" y="0"/>
          <a:ext cx="0" cy="0"/>
          <a:chOff x="0" y="0"/>
          <a:chExt cx="0" cy="0"/>
        </a:xfrm>
      </p:grpSpPr>
      <p:sp>
        <p:nvSpPr>
          <p:cNvPr id="57" name="Google Shape;57;p14"/>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58" name="Google Shape;58;p14"/>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59" name="Google Shape;59;p14"/>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60" name="Shape 60"/>
        <p:cNvGrpSpPr/>
        <p:nvPr/>
      </p:nvGrpSpPr>
      <p:grpSpPr>
        <a:xfrm>
          <a:off x="0" y="0"/>
          <a:ext cx="0" cy="0"/>
          <a:chOff x="0" y="0"/>
          <a:chExt cx="0" cy="0"/>
        </a:xfrm>
      </p:grpSpPr>
      <p:sp>
        <p:nvSpPr>
          <p:cNvPr id="61" name="Google Shape;61;p15"/>
          <p:cNvSpPr txBox="1"/>
          <p:nvPr>
            <p:ph type="title"/>
          </p:nvPr>
        </p:nvSpPr>
        <p:spPr>
          <a:xfrm>
            <a:off x="1442810" y="187654"/>
            <a:ext cx="6259500" cy="2934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1" i="0" sz="1900" u="sng">
                <a:solidFill>
                  <a:srgbClr val="231F20"/>
                </a:solidFill>
                <a:latin typeface="Arial"/>
                <a:ea typeface="Arial"/>
                <a:cs typeface="Arial"/>
                <a:sym typeface="Aria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62" name="Google Shape;62;p15"/>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63" name="Google Shape;63;p15"/>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64" name="Google Shape;64;p15"/>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65" name="Shape 65"/>
        <p:cNvGrpSpPr/>
        <p:nvPr/>
      </p:nvGrpSpPr>
      <p:grpSpPr>
        <a:xfrm>
          <a:off x="0" y="0"/>
          <a:ext cx="0" cy="0"/>
          <a:chOff x="0" y="0"/>
          <a:chExt cx="0" cy="0"/>
        </a:xfrm>
      </p:grpSpPr>
      <p:sp>
        <p:nvSpPr>
          <p:cNvPr id="66" name="Google Shape;66;p16"/>
          <p:cNvSpPr/>
          <p:nvPr/>
        </p:nvSpPr>
        <p:spPr>
          <a:xfrm>
            <a:off x="0" y="0"/>
            <a:ext cx="9144900" cy="5143500"/>
          </a:xfrm>
          <a:prstGeom prst="rect">
            <a:avLst/>
          </a:prstGeom>
          <a:solidFill>
            <a:srgbClr val="FFE006"/>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rgbClr val="FFE006"/>
              </a:solidFill>
              <a:latin typeface="Calibri"/>
              <a:ea typeface="Calibri"/>
              <a:cs typeface="Calibri"/>
              <a:sym typeface="Calibri"/>
            </a:endParaRPr>
          </a:p>
        </p:txBody>
      </p:sp>
      <p:pic>
        <p:nvPicPr>
          <p:cNvPr id="67" name="Google Shape;67;p16"/>
          <p:cNvPicPr preferRelativeResize="0"/>
          <p:nvPr/>
        </p:nvPicPr>
        <p:blipFill rotWithShape="1">
          <a:blip r:embed="rId2">
            <a:alphaModFix/>
          </a:blip>
          <a:srcRect b="0" l="0" r="0" t="0"/>
          <a:stretch/>
        </p:blipFill>
        <p:spPr>
          <a:xfrm>
            <a:off x="5843528" y="291728"/>
            <a:ext cx="4122856" cy="4239441"/>
          </a:xfrm>
          <a:prstGeom prst="rect">
            <a:avLst/>
          </a:prstGeom>
          <a:noFill/>
          <a:ln>
            <a:noFill/>
          </a:ln>
        </p:spPr>
      </p:pic>
      <p:sp>
        <p:nvSpPr>
          <p:cNvPr id="68" name="Google Shape;68;p16"/>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69" name="Google Shape;69;p16"/>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70" name="Google Shape;70;p16"/>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71" name="Google Shape;71;p16"/>
          <p:cNvPicPr preferRelativeResize="0"/>
          <p:nvPr/>
        </p:nvPicPr>
        <p:blipFill rotWithShape="1">
          <a:blip r:embed="rId3">
            <a:alphaModFix/>
          </a:blip>
          <a:srcRect b="0" l="0" r="0" t="0"/>
          <a:stretch/>
        </p:blipFill>
        <p:spPr>
          <a:xfrm>
            <a:off x="3384218" y="4344325"/>
            <a:ext cx="1890590" cy="436291"/>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72" name="Shape 72"/>
        <p:cNvGrpSpPr/>
        <p:nvPr/>
      </p:nvGrpSpPr>
      <p:grpSpPr>
        <a:xfrm>
          <a:off x="0" y="0"/>
          <a:ext cx="0" cy="0"/>
          <a:chOff x="0" y="0"/>
          <a:chExt cx="0" cy="0"/>
        </a:xfrm>
      </p:grpSpPr>
      <p:sp>
        <p:nvSpPr>
          <p:cNvPr id="73" name="Google Shape;73;p17"/>
          <p:cNvSpPr/>
          <p:nvPr/>
        </p:nvSpPr>
        <p:spPr>
          <a:xfrm>
            <a:off x="0" y="0"/>
            <a:ext cx="9144900" cy="5143500"/>
          </a:xfrm>
          <a:prstGeom prst="rect">
            <a:avLst/>
          </a:prstGeom>
          <a:solidFill>
            <a:srgbClr val="29235C"/>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id="74" name="Google Shape;74;p17"/>
          <p:cNvPicPr preferRelativeResize="0"/>
          <p:nvPr/>
        </p:nvPicPr>
        <p:blipFill rotWithShape="1">
          <a:blip r:embed="rId2">
            <a:alphaModFix amt="21000"/>
          </a:blip>
          <a:srcRect b="0" l="0" r="0" t="0"/>
          <a:stretch/>
        </p:blipFill>
        <p:spPr>
          <a:xfrm>
            <a:off x="5843528" y="291728"/>
            <a:ext cx="4122856" cy="4239441"/>
          </a:xfrm>
          <a:prstGeom prst="rect">
            <a:avLst/>
          </a:prstGeom>
          <a:noFill/>
          <a:ln>
            <a:noFill/>
          </a:ln>
        </p:spPr>
      </p:pic>
      <p:sp>
        <p:nvSpPr>
          <p:cNvPr id="75" name="Google Shape;75;p17"/>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76" name="Google Shape;76;p17"/>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77" name="Google Shape;77;p17"/>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78" name="Google Shape;78;p17"/>
          <p:cNvPicPr preferRelativeResize="0"/>
          <p:nvPr/>
        </p:nvPicPr>
        <p:blipFill rotWithShape="1">
          <a:blip r:embed="rId3">
            <a:alphaModFix/>
          </a:blip>
          <a:srcRect b="0" l="0" r="0" t="0"/>
          <a:stretch/>
        </p:blipFill>
        <p:spPr>
          <a:xfrm>
            <a:off x="3109257" y="3714069"/>
            <a:ext cx="2201850" cy="940271"/>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79" name="Shape 79"/>
        <p:cNvGrpSpPr/>
        <p:nvPr/>
      </p:nvGrpSpPr>
      <p:grpSpPr>
        <a:xfrm>
          <a:off x="0" y="0"/>
          <a:ext cx="0" cy="0"/>
          <a:chOff x="0" y="0"/>
          <a:chExt cx="0" cy="0"/>
        </a:xfrm>
      </p:grpSpPr>
      <p:sp>
        <p:nvSpPr>
          <p:cNvPr id="80" name="Google Shape;80;p18"/>
          <p:cNvSpPr/>
          <p:nvPr/>
        </p:nvSpPr>
        <p:spPr>
          <a:xfrm>
            <a:off x="7244491" y="0"/>
            <a:ext cx="1900500" cy="5143500"/>
          </a:xfrm>
          <a:prstGeom prst="rect">
            <a:avLst/>
          </a:prstGeom>
          <a:solidFill>
            <a:srgbClr val="29235C"/>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81" name="Google Shape;81;p18"/>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82" name="Google Shape;82;p18"/>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83" name="Google Shape;83;p18"/>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84" name="Google Shape;84;p18"/>
          <p:cNvPicPr preferRelativeResize="0"/>
          <p:nvPr/>
        </p:nvPicPr>
        <p:blipFill rotWithShape="1">
          <a:blip r:embed="rId2">
            <a:alphaModFix/>
          </a:blip>
          <a:srcRect b="0" l="0" r="0" t="0"/>
          <a:stretch/>
        </p:blipFill>
        <p:spPr>
          <a:xfrm>
            <a:off x="5908464" y="214115"/>
            <a:ext cx="4253120" cy="4373388"/>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85" name="Shape 85"/>
        <p:cNvGrpSpPr/>
        <p:nvPr/>
      </p:nvGrpSpPr>
      <p:grpSpPr>
        <a:xfrm>
          <a:off x="0" y="0"/>
          <a:ext cx="0" cy="0"/>
          <a:chOff x="0" y="0"/>
          <a:chExt cx="0" cy="0"/>
        </a:xfrm>
      </p:grpSpPr>
      <p:sp>
        <p:nvSpPr>
          <p:cNvPr id="86" name="Google Shape;86;p19"/>
          <p:cNvSpPr/>
          <p:nvPr/>
        </p:nvSpPr>
        <p:spPr>
          <a:xfrm>
            <a:off x="4434227" y="0"/>
            <a:ext cx="4710600" cy="5143500"/>
          </a:xfrm>
          <a:prstGeom prst="rect">
            <a:avLst/>
          </a:prstGeom>
          <a:solidFill>
            <a:srgbClr val="FFE006"/>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87" name="Google Shape;87;p19"/>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88" name="Google Shape;88;p19"/>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89" name="Google Shape;89;p19"/>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90" name="Google Shape;90;p19"/>
          <p:cNvPicPr preferRelativeResize="0"/>
          <p:nvPr/>
        </p:nvPicPr>
        <p:blipFill rotWithShape="1">
          <a:blip r:embed="rId2">
            <a:alphaModFix amt="13000"/>
          </a:blip>
          <a:srcRect b="0" l="0" r="0" t="0"/>
          <a:stretch/>
        </p:blipFill>
        <p:spPr>
          <a:xfrm>
            <a:off x="1505319" y="175692"/>
            <a:ext cx="4660219" cy="4791999"/>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91" name="Shape 91"/>
        <p:cNvGrpSpPr/>
        <p:nvPr/>
      </p:nvGrpSpPr>
      <p:grpSpPr>
        <a:xfrm>
          <a:off x="0" y="0"/>
          <a:ext cx="0" cy="0"/>
          <a:chOff x="0" y="0"/>
          <a:chExt cx="0" cy="0"/>
        </a:xfrm>
      </p:grpSpPr>
      <p:sp>
        <p:nvSpPr>
          <p:cNvPr id="92" name="Google Shape;92;p20"/>
          <p:cNvSpPr/>
          <p:nvPr/>
        </p:nvSpPr>
        <p:spPr>
          <a:xfrm>
            <a:off x="0" y="0"/>
            <a:ext cx="9144900" cy="5143500"/>
          </a:xfrm>
          <a:prstGeom prst="rect">
            <a:avLst/>
          </a:prstGeom>
          <a:solidFill>
            <a:srgbClr val="29235C"/>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93" name="Google Shape;93;p20"/>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94" name="Google Shape;94;p20"/>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95" name="Google Shape;95;p20"/>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96" name="Google Shape;96;p20"/>
          <p:cNvPicPr preferRelativeResize="0"/>
          <p:nvPr/>
        </p:nvPicPr>
        <p:blipFill rotWithShape="1">
          <a:blip r:embed="rId2">
            <a:alphaModFix amt="24000"/>
          </a:blip>
          <a:srcRect b="0" l="0" r="0" t="0"/>
          <a:stretch/>
        </p:blipFill>
        <p:spPr>
          <a:xfrm>
            <a:off x="1508904" y="47024"/>
            <a:ext cx="4660219" cy="479199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97" name="Shape 97"/>
        <p:cNvGrpSpPr/>
        <p:nvPr/>
      </p:nvGrpSpPr>
      <p:grpSpPr>
        <a:xfrm>
          <a:off x="0" y="0"/>
          <a:ext cx="0" cy="0"/>
          <a:chOff x="0" y="0"/>
          <a:chExt cx="0" cy="0"/>
        </a:xfrm>
      </p:grpSpPr>
      <p:sp>
        <p:nvSpPr>
          <p:cNvPr id="98" name="Google Shape;98;p21"/>
          <p:cNvSpPr/>
          <p:nvPr/>
        </p:nvSpPr>
        <p:spPr>
          <a:xfrm>
            <a:off x="0" y="0"/>
            <a:ext cx="5908500" cy="5143500"/>
          </a:xfrm>
          <a:prstGeom prst="rect">
            <a:avLst/>
          </a:prstGeom>
          <a:solidFill>
            <a:srgbClr val="FFE006"/>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99" name="Google Shape;99;p21"/>
          <p:cNvSpPr/>
          <p:nvPr/>
        </p:nvSpPr>
        <p:spPr>
          <a:xfrm>
            <a:off x="5355625" y="0"/>
            <a:ext cx="3789300" cy="5143500"/>
          </a:xfrm>
          <a:prstGeom prst="rect">
            <a:avLst/>
          </a:prstGeom>
          <a:solidFill>
            <a:schemeClr val="dk1"/>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00" name="Google Shape;100;p21"/>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01" name="Google Shape;101;p21"/>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02" name="Google Shape;102;p21"/>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103" name="Shape 103"/>
        <p:cNvGrpSpPr/>
        <p:nvPr/>
      </p:nvGrpSpPr>
      <p:grpSpPr>
        <a:xfrm>
          <a:off x="0" y="0"/>
          <a:ext cx="0" cy="0"/>
          <a:chOff x="0" y="0"/>
          <a:chExt cx="0" cy="0"/>
        </a:xfrm>
      </p:grpSpPr>
      <p:sp>
        <p:nvSpPr>
          <p:cNvPr id="104" name="Google Shape;104;p22"/>
          <p:cNvSpPr/>
          <p:nvPr/>
        </p:nvSpPr>
        <p:spPr>
          <a:xfrm>
            <a:off x="4434227" y="0"/>
            <a:ext cx="4710600" cy="5143500"/>
          </a:xfrm>
          <a:prstGeom prst="rect">
            <a:avLst/>
          </a:prstGeom>
          <a:solidFill>
            <a:srgbClr val="29235C"/>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05" name="Google Shape;105;p22"/>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06" name="Google Shape;106;p22"/>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07" name="Google Shape;107;p22"/>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08" name="Google Shape;108;p22"/>
          <p:cNvPicPr preferRelativeResize="0"/>
          <p:nvPr/>
        </p:nvPicPr>
        <p:blipFill rotWithShape="1">
          <a:blip r:embed="rId2">
            <a:alphaModFix/>
          </a:blip>
          <a:srcRect b="0" l="0" r="0" t="0"/>
          <a:stretch/>
        </p:blipFill>
        <p:spPr>
          <a:xfrm>
            <a:off x="4817673" y="921181"/>
            <a:ext cx="2810912" cy="2890398"/>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109" name="Shape 109"/>
        <p:cNvGrpSpPr/>
        <p:nvPr/>
      </p:nvGrpSpPr>
      <p:grpSpPr>
        <a:xfrm>
          <a:off x="0" y="0"/>
          <a:ext cx="0" cy="0"/>
          <a:chOff x="0" y="0"/>
          <a:chExt cx="0" cy="0"/>
        </a:xfrm>
      </p:grpSpPr>
      <p:sp>
        <p:nvSpPr>
          <p:cNvPr id="110" name="Google Shape;110;p23"/>
          <p:cNvSpPr/>
          <p:nvPr/>
        </p:nvSpPr>
        <p:spPr>
          <a:xfrm>
            <a:off x="4434227" y="0"/>
            <a:ext cx="4710600" cy="5143500"/>
          </a:xfrm>
          <a:prstGeom prst="rect">
            <a:avLst/>
          </a:prstGeom>
          <a:solidFill>
            <a:srgbClr val="FFE006"/>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rgbClr val="FFE006"/>
              </a:solidFill>
              <a:latin typeface="Calibri"/>
              <a:ea typeface="Calibri"/>
              <a:cs typeface="Calibri"/>
              <a:sym typeface="Calibri"/>
            </a:endParaRPr>
          </a:p>
        </p:txBody>
      </p:sp>
      <p:sp>
        <p:nvSpPr>
          <p:cNvPr id="111" name="Google Shape;111;p23"/>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12" name="Google Shape;112;p23"/>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13" name="Google Shape;113;p23"/>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14" name="Google Shape;114;p23"/>
          <p:cNvPicPr preferRelativeResize="0"/>
          <p:nvPr/>
        </p:nvPicPr>
        <p:blipFill rotWithShape="1">
          <a:blip r:embed="rId2">
            <a:alphaModFix/>
          </a:blip>
          <a:srcRect b="0" l="0" r="0" t="0"/>
          <a:stretch/>
        </p:blipFill>
        <p:spPr>
          <a:xfrm>
            <a:off x="4817673" y="921181"/>
            <a:ext cx="2810912" cy="2890398"/>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115" name="Shape 115"/>
        <p:cNvGrpSpPr/>
        <p:nvPr/>
      </p:nvGrpSpPr>
      <p:grpSpPr>
        <a:xfrm>
          <a:off x="0" y="0"/>
          <a:ext cx="0" cy="0"/>
          <a:chOff x="0" y="0"/>
          <a:chExt cx="0" cy="0"/>
        </a:xfrm>
      </p:grpSpPr>
      <p:sp>
        <p:nvSpPr>
          <p:cNvPr id="116" name="Google Shape;116;p24"/>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17" name="Google Shape;117;p24"/>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18" name="Google Shape;118;p24"/>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19" name="Google Shape;119;p24"/>
          <p:cNvPicPr preferRelativeResize="0"/>
          <p:nvPr/>
        </p:nvPicPr>
        <p:blipFill rotWithShape="1">
          <a:blip r:embed="rId2">
            <a:alphaModFix amt="7000"/>
          </a:blip>
          <a:srcRect b="0" l="0" r="0" t="0"/>
          <a:stretch/>
        </p:blipFill>
        <p:spPr>
          <a:xfrm>
            <a:off x="1854314" y="500451"/>
            <a:ext cx="4028566" cy="4142484"/>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120" name="Shape 120"/>
        <p:cNvGrpSpPr/>
        <p:nvPr/>
      </p:nvGrpSpPr>
      <p:grpSpPr>
        <a:xfrm>
          <a:off x="0" y="0"/>
          <a:ext cx="0" cy="0"/>
          <a:chOff x="0" y="0"/>
          <a:chExt cx="0" cy="0"/>
        </a:xfrm>
      </p:grpSpPr>
      <p:sp>
        <p:nvSpPr>
          <p:cNvPr id="121" name="Google Shape;121;p25"/>
          <p:cNvSpPr/>
          <p:nvPr/>
        </p:nvSpPr>
        <p:spPr>
          <a:xfrm>
            <a:off x="0" y="3927784"/>
            <a:ext cx="9144900" cy="1215300"/>
          </a:xfrm>
          <a:prstGeom prst="rect">
            <a:avLst/>
          </a:prstGeom>
          <a:solidFill>
            <a:srgbClr val="29235C"/>
          </a:solidFill>
          <a:ln>
            <a:noFill/>
          </a:ln>
        </p:spPr>
        <p:txBody>
          <a:bodyPr anchorCtr="0" anchor="ctr" bIns="25725" lIns="51475" spcFirstLastPara="1" rIns="51475" wrap="square" tIns="25725">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22" name="Google Shape;122;p25"/>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23" name="Google Shape;123;p25"/>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24" name="Google Shape;124;p25"/>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obj">
  <p:cSld name="OBJECT">
    <p:spTree>
      <p:nvGrpSpPr>
        <p:cNvPr id="125" name="Shape 125"/>
        <p:cNvGrpSpPr/>
        <p:nvPr/>
      </p:nvGrpSpPr>
      <p:grpSpPr>
        <a:xfrm>
          <a:off x="0" y="0"/>
          <a:ext cx="0" cy="0"/>
          <a:chOff x="0" y="0"/>
          <a:chExt cx="0" cy="0"/>
        </a:xfrm>
      </p:grpSpPr>
      <p:sp>
        <p:nvSpPr>
          <p:cNvPr id="126" name="Google Shape;126;p26"/>
          <p:cNvSpPr txBox="1"/>
          <p:nvPr>
            <p:ph type="ctrTitle"/>
          </p:nvPr>
        </p:nvSpPr>
        <p:spPr>
          <a:xfrm>
            <a:off x="685865" y="1594448"/>
            <a:ext cx="7773000" cy="2934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27" name="Google Shape;127;p26"/>
          <p:cNvSpPr txBox="1"/>
          <p:nvPr>
            <p:ph idx="1" type="subTitle"/>
          </p:nvPr>
        </p:nvSpPr>
        <p:spPr>
          <a:xfrm>
            <a:off x="1371731" y="2880293"/>
            <a:ext cx="64014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28" name="Google Shape;128;p26"/>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29" name="Google Shape;129;p26"/>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30" name="Google Shape;130;p26"/>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131" name="Shape 131"/>
        <p:cNvGrpSpPr/>
        <p:nvPr/>
      </p:nvGrpSpPr>
      <p:grpSpPr>
        <a:xfrm>
          <a:off x="0" y="0"/>
          <a:ext cx="0" cy="0"/>
          <a:chOff x="0" y="0"/>
          <a:chExt cx="0" cy="0"/>
        </a:xfrm>
      </p:grpSpPr>
      <p:sp>
        <p:nvSpPr>
          <p:cNvPr id="132" name="Google Shape;132;p27"/>
          <p:cNvSpPr txBox="1"/>
          <p:nvPr>
            <p:ph type="title"/>
          </p:nvPr>
        </p:nvSpPr>
        <p:spPr>
          <a:xfrm>
            <a:off x="1442810" y="187654"/>
            <a:ext cx="6259500" cy="2934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b="1" i="0" sz="1900" u="sng">
                <a:solidFill>
                  <a:srgbClr val="231F20"/>
                </a:solidFill>
                <a:latin typeface="Arial"/>
                <a:ea typeface="Arial"/>
                <a:cs typeface="Arial"/>
                <a:sym typeface="Aria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33" name="Google Shape;133;p27"/>
          <p:cNvSpPr txBox="1"/>
          <p:nvPr>
            <p:ph idx="1" type="body"/>
          </p:nvPr>
        </p:nvSpPr>
        <p:spPr>
          <a:xfrm>
            <a:off x="457244" y="1182978"/>
            <a:ext cx="3978000" cy="146700"/>
          </a:xfrm>
          <a:prstGeom prst="rect">
            <a:avLst/>
          </a:prstGeom>
          <a:noFill/>
          <a:ln>
            <a:noFill/>
          </a:ln>
        </p:spPr>
        <p:txBody>
          <a:bodyPr anchorCtr="0" anchor="t" bIns="0" lIns="0" spcFirstLastPara="1" rIns="0" wrap="square" tIns="0">
            <a:spAutoFit/>
          </a:bodyPr>
          <a:lstStyle>
            <a:lvl1pPr indent="-228600" lvl="0" marL="457200" rtl="0" algn="l">
              <a:lnSpc>
                <a:spcPct val="100000"/>
              </a:lnSpc>
              <a:spcBef>
                <a:spcPts val="0"/>
              </a:spcBef>
              <a:spcAft>
                <a:spcPts val="0"/>
              </a:spcAft>
              <a:buSzPts val="800"/>
              <a:buNone/>
              <a:defRPr/>
            </a:lvl1pPr>
            <a:lvl2pPr indent="-228600" lvl="1" marL="914400" rtl="0" algn="l">
              <a:lnSpc>
                <a:spcPct val="100000"/>
              </a:lnSpc>
              <a:spcBef>
                <a:spcPts val="0"/>
              </a:spcBef>
              <a:spcAft>
                <a:spcPts val="0"/>
              </a:spcAft>
              <a:buSzPts val="800"/>
              <a:buNone/>
              <a:defRPr/>
            </a:lvl2pPr>
            <a:lvl3pPr indent="-228600" lvl="2" marL="1371600" rtl="0" algn="l">
              <a:lnSpc>
                <a:spcPct val="100000"/>
              </a:lnSpc>
              <a:spcBef>
                <a:spcPts val="0"/>
              </a:spcBef>
              <a:spcAft>
                <a:spcPts val="0"/>
              </a:spcAft>
              <a:buSzPts val="800"/>
              <a:buNone/>
              <a:defRPr/>
            </a:lvl3pPr>
            <a:lvl4pPr indent="-228600" lvl="3" marL="1828800" rtl="0" algn="l">
              <a:lnSpc>
                <a:spcPct val="100000"/>
              </a:lnSpc>
              <a:spcBef>
                <a:spcPts val="0"/>
              </a:spcBef>
              <a:spcAft>
                <a:spcPts val="0"/>
              </a:spcAft>
              <a:buSzPts val="800"/>
              <a:buNone/>
              <a:defRPr/>
            </a:lvl4pPr>
            <a:lvl5pPr indent="-228600" lvl="4" marL="2286000" rtl="0" algn="l">
              <a:lnSpc>
                <a:spcPct val="100000"/>
              </a:lnSpc>
              <a:spcBef>
                <a:spcPts val="0"/>
              </a:spcBef>
              <a:spcAft>
                <a:spcPts val="0"/>
              </a:spcAft>
              <a:buSzPts val="800"/>
              <a:buNone/>
              <a:defRPr/>
            </a:lvl5pPr>
            <a:lvl6pPr indent="-228600" lvl="5" marL="2743200" rtl="0" algn="l">
              <a:lnSpc>
                <a:spcPct val="100000"/>
              </a:lnSpc>
              <a:spcBef>
                <a:spcPts val="0"/>
              </a:spcBef>
              <a:spcAft>
                <a:spcPts val="0"/>
              </a:spcAft>
              <a:buSzPts val="800"/>
              <a:buNone/>
              <a:defRPr/>
            </a:lvl6pPr>
            <a:lvl7pPr indent="-228600" lvl="6" marL="3200400" rtl="0" algn="l">
              <a:lnSpc>
                <a:spcPct val="100000"/>
              </a:lnSpc>
              <a:spcBef>
                <a:spcPts val="0"/>
              </a:spcBef>
              <a:spcAft>
                <a:spcPts val="0"/>
              </a:spcAft>
              <a:buSzPts val="800"/>
              <a:buNone/>
              <a:defRPr/>
            </a:lvl7pPr>
            <a:lvl8pPr indent="-228600" lvl="7" marL="3657600" rtl="0" algn="l">
              <a:lnSpc>
                <a:spcPct val="100000"/>
              </a:lnSpc>
              <a:spcBef>
                <a:spcPts val="0"/>
              </a:spcBef>
              <a:spcAft>
                <a:spcPts val="0"/>
              </a:spcAft>
              <a:buSzPts val="800"/>
              <a:buNone/>
              <a:defRPr/>
            </a:lvl8pPr>
            <a:lvl9pPr indent="-228600" lvl="8" marL="4114800" rtl="0" algn="l">
              <a:lnSpc>
                <a:spcPct val="100000"/>
              </a:lnSpc>
              <a:spcBef>
                <a:spcPts val="0"/>
              </a:spcBef>
              <a:spcAft>
                <a:spcPts val="0"/>
              </a:spcAft>
              <a:buSzPts val="800"/>
              <a:buNone/>
              <a:defRPr/>
            </a:lvl9pPr>
          </a:lstStyle>
          <a:p/>
        </p:txBody>
      </p:sp>
      <p:sp>
        <p:nvSpPr>
          <p:cNvPr id="134" name="Google Shape;134;p27"/>
          <p:cNvSpPr txBox="1"/>
          <p:nvPr>
            <p:ph idx="2" type="body"/>
          </p:nvPr>
        </p:nvSpPr>
        <p:spPr>
          <a:xfrm>
            <a:off x="4709610" y="1182978"/>
            <a:ext cx="3978000" cy="146700"/>
          </a:xfrm>
          <a:prstGeom prst="rect">
            <a:avLst/>
          </a:prstGeom>
          <a:noFill/>
          <a:ln>
            <a:noFill/>
          </a:ln>
        </p:spPr>
        <p:txBody>
          <a:bodyPr anchorCtr="0" anchor="t" bIns="0" lIns="0" spcFirstLastPara="1" rIns="0" wrap="square" tIns="0">
            <a:spAutoFit/>
          </a:bodyPr>
          <a:lstStyle>
            <a:lvl1pPr indent="-228600" lvl="0" marL="457200" rtl="0" algn="l">
              <a:lnSpc>
                <a:spcPct val="100000"/>
              </a:lnSpc>
              <a:spcBef>
                <a:spcPts val="0"/>
              </a:spcBef>
              <a:spcAft>
                <a:spcPts val="0"/>
              </a:spcAft>
              <a:buSzPts val="800"/>
              <a:buNone/>
              <a:defRPr/>
            </a:lvl1pPr>
            <a:lvl2pPr indent="-228600" lvl="1" marL="914400" rtl="0" algn="l">
              <a:lnSpc>
                <a:spcPct val="100000"/>
              </a:lnSpc>
              <a:spcBef>
                <a:spcPts val="0"/>
              </a:spcBef>
              <a:spcAft>
                <a:spcPts val="0"/>
              </a:spcAft>
              <a:buSzPts val="800"/>
              <a:buNone/>
              <a:defRPr/>
            </a:lvl2pPr>
            <a:lvl3pPr indent="-228600" lvl="2" marL="1371600" rtl="0" algn="l">
              <a:lnSpc>
                <a:spcPct val="100000"/>
              </a:lnSpc>
              <a:spcBef>
                <a:spcPts val="0"/>
              </a:spcBef>
              <a:spcAft>
                <a:spcPts val="0"/>
              </a:spcAft>
              <a:buSzPts val="800"/>
              <a:buNone/>
              <a:defRPr/>
            </a:lvl3pPr>
            <a:lvl4pPr indent="-228600" lvl="3" marL="1828800" rtl="0" algn="l">
              <a:lnSpc>
                <a:spcPct val="100000"/>
              </a:lnSpc>
              <a:spcBef>
                <a:spcPts val="0"/>
              </a:spcBef>
              <a:spcAft>
                <a:spcPts val="0"/>
              </a:spcAft>
              <a:buSzPts val="800"/>
              <a:buNone/>
              <a:defRPr/>
            </a:lvl4pPr>
            <a:lvl5pPr indent="-228600" lvl="4" marL="2286000" rtl="0" algn="l">
              <a:lnSpc>
                <a:spcPct val="100000"/>
              </a:lnSpc>
              <a:spcBef>
                <a:spcPts val="0"/>
              </a:spcBef>
              <a:spcAft>
                <a:spcPts val="0"/>
              </a:spcAft>
              <a:buSzPts val="800"/>
              <a:buNone/>
              <a:defRPr/>
            </a:lvl5pPr>
            <a:lvl6pPr indent="-228600" lvl="5" marL="2743200" rtl="0" algn="l">
              <a:lnSpc>
                <a:spcPct val="100000"/>
              </a:lnSpc>
              <a:spcBef>
                <a:spcPts val="0"/>
              </a:spcBef>
              <a:spcAft>
                <a:spcPts val="0"/>
              </a:spcAft>
              <a:buSzPts val="800"/>
              <a:buNone/>
              <a:defRPr/>
            </a:lvl6pPr>
            <a:lvl7pPr indent="-228600" lvl="6" marL="3200400" rtl="0" algn="l">
              <a:lnSpc>
                <a:spcPct val="100000"/>
              </a:lnSpc>
              <a:spcBef>
                <a:spcPts val="0"/>
              </a:spcBef>
              <a:spcAft>
                <a:spcPts val="0"/>
              </a:spcAft>
              <a:buSzPts val="800"/>
              <a:buNone/>
              <a:defRPr/>
            </a:lvl7pPr>
            <a:lvl8pPr indent="-228600" lvl="7" marL="3657600" rtl="0" algn="l">
              <a:lnSpc>
                <a:spcPct val="100000"/>
              </a:lnSpc>
              <a:spcBef>
                <a:spcPts val="0"/>
              </a:spcBef>
              <a:spcAft>
                <a:spcPts val="0"/>
              </a:spcAft>
              <a:buSzPts val="800"/>
              <a:buNone/>
              <a:defRPr/>
            </a:lvl8pPr>
            <a:lvl9pPr indent="-228600" lvl="8" marL="4114800" rtl="0" algn="l">
              <a:lnSpc>
                <a:spcPct val="100000"/>
              </a:lnSpc>
              <a:spcBef>
                <a:spcPts val="0"/>
              </a:spcBef>
              <a:spcAft>
                <a:spcPts val="0"/>
              </a:spcAft>
              <a:buSzPts val="800"/>
              <a:buNone/>
              <a:defRPr/>
            </a:lvl9pPr>
          </a:lstStyle>
          <a:p/>
        </p:txBody>
      </p:sp>
      <p:sp>
        <p:nvSpPr>
          <p:cNvPr id="135" name="Google Shape;135;p27"/>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36" name="Google Shape;136;p27"/>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37" name="Google Shape;137;p27"/>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Blank">
    <p:spTree>
      <p:nvGrpSpPr>
        <p:cNvPr id="144" name="Shape 144"/>
        <p:cNvGrpSpPr/>
        <p:nvPr/>
      </p:nvGrpSpPr>
      <p:grpSpPr>
        <a:xfrm>
          <a:off x="0" y="0"/>
          <a:ext cx="0" cy="0"/>
          <a:chOff x="0" y="0"/>
          <a:chExt cx="0" cy="0"/>
        </a:xfrm>
      </p:grpSpPr>
      <p:sp>
        <p:nvSpPr>
          <p:cNvPr id="145" name="Google Shape;145;p29"/>
          <p:cNvSpPr txBox="1"/>
          <p:nvPr>
            <p:ph idx="11" type="ftr"/>
          </p:nvPr>
        </p:nvSpPr>
        <p:spPr>
          <a:xfrm>
            <a:off x="3109257" y="4783344"/>
            <a:ext cx="2926500" cy="2571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46" name="Google Shape;146;p29"/>
          <p:cNvSpPr txBox="1"/>
          <p:nvPr>
            <p:ph idx="10" type="dt"/>
          </p:nvPr>
        </p:nvSpPr>
        <p:spPr>
          <a:xfrm>
            <a:off x="457244" y="4783344"/>
            <a:ext cx="2103300" cy="2571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47" name="Google Shape;147;p29"/>
          <p:cNvSpPr txBox="1"/>
          <p:nvPr>
            <p:ph idx="12" type="sldNum"/>
          </p:nvPr>
        </p:nvSpPr>
        <p:spPr>
          <a:xfrm>
            <a:off x="6584309" y="4783344"/>
            <a:ext cx="2103300" cy="2571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_Title and Content">
  <p:cSld name="8_Title and Content">
    <p:spTree>
      <p:nvGrpSpPr>
        <p:cNvPr id="148" name="Shape 148"/>
        <p:cNvGrpSpPr/>
        <p:nvPr/>
      </p:nvGrpSpPr>
      <p:grpSpPr>
        <a:xfrm>
          <a:off x="0" y="0"/>
          <a:ext cx="0" cy="0"/>
          <a:chOff x="0" y="0"/>
          <a:chExt cx="0" cy="0"/>
        </a:xfrm>
      </p:grpSpPr>
      <p:sp>
        <p:nvSpPr>
          <p:cNvPr id="149" name="Google Shape;149;p30"/>
          <p:cNvSpPr/>
          <p:nvPr/>
        </p:nvSpPr>
        <p:spPr>
          <a:xfrm>
            <a:off x="4434227" y="0"/>
            <a:ext cx="4710600" cy="5143500"/>
          </a:xfrm>
          <a:prstGeom prst="rect">
            <a:avLst/>
          </a:prstGeom>
          <a:solidFill>
            <a:srgbClr val="FFE006"/>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rgbClr val="FFE006"/>
              </a:solidFill>
              <a:latin typeface="Calibri"/>
              <a:ea typeface="Calibri"/>
              <a:cs typeface="Calibri"/>
              <a:sym typeface="Calibri"/>
            </a:endParaRPr>
          </a:p>
        </p:txBody>
      </p:sp>
      <p:sp>
        <p:nvSpPr>
          <p:cNvPr id="150" name="Google Shape;150;p30"/>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51" name="Google Shape;151;p30"/>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52" name="Google Shape;152;p30"/>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53" name="Google Shape;153;p30"/>
          <p:cNvPicPr preferRelativeResize="0"/>
          <p:nvPr/>
        </p:nvPicPr>
        <p:blipFill rotWithShape="1">
          <a:blip r:embed="rId2">
            <a:alphaModFix/>
          </a:blip>
          <a:srcRect b="0" l="0" r="0" t="0"/>
          <a:stretch/>
        </p:blipFill>
        <p:spPr>
          <a:xfrm>
            <a:off x="4817672" y="921181"/>
            <a:ext cx="2810912" cy="2890398"/>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154" name="Shape 154"/>
        <p:cNvGrpSpPr/>
        <p:nvPr/>
      </p:nvGrpSpPr>
      <p:grpSpPr>
        <a:xfrm>
          <a:off x="0" y="0"/>
          <a:ext cx="0" cy="0"/>
          <a:chOff x="0" y="0"/>
          <a:chExt cx="0" cy="0"/>
        </a:xfrm>
      </p:grpSpPr>
      <p:sp>
        <p:nvSpPr>
          <p:cNvPr id="155" name="Google Shape;155;p31"/>
          <p:cNvSpPr/>
          <p:nvPr/>
        </p:nvSpPr>
        <p:spPr>
          <a:xfrm>
            <a:off x="0" y="0"/>
            <a:ext cx="9144900" cy="5143500"/>
          </a:xfrm>
          <a:prstGeom prst="rect">
            <a:avLst/>
          </a:prstGeom>
          <a:solidFill>
            <a:srgbClr val="FFE006"/>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rgbClr val="FFE006"/>
              </a:solidFill>
              <a:latin typeface="Calibri"/>
              <a:ea typeface="Calibri"/>
              <a:cs typeface="Calibri"/>
              <a:sym typeface="Calibri"/>
            </a:endParaRPr>
          </a:p>
        </p:txBody>
      </p:sp>
      <p:pic>
        <p:nvPicPr>
          <p:cNvPr id="156" name="Google Shape;156;p31"/>
          <p:cNvPicPr preferRelativeResize="0"/>
          <p:nvPr/>
        </p:nvPicPr>
        <p:blipFill rotWithShape="1">
          <a:blip r:embed="rId2">
            <a:alphaModFix/>
          </a:blip>
          <a:srcRect b="0" l="0" r="0" t="0"/>
          <a:stretch/>
        </p:blipFill>
        <p:spPr>
          <a:xfrm>
            <a:off x="5843526" y="291728"/>
            <a:ext cx="4122856" cy="4239441"/>
          </a:xfrm>
          <a:prstGeom prst="rect">
            <a:avLst/>
          </a:prstGeom>
          <a:noFill/>
          <a:ln>
            <a:noFill/>
          </a:ln>
        </p:spPr>
      </p:pic>
      <p:sp>
        <p:nvSpPr>
          <p:cNvPr id="157" name="Google Shape;157;p31"/>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58" name="Google Shape;158;p31"/>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59" name="Google Shape;159;p31"/>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60" name="Google Shape;160;p31"/>
          <p:cNvPicPr preferRelativeResize="0"/>
          <p:nvPr/>
        </p:nvPicPr>
        <p:blipFill rotWithShape="1">
          <a:blip r:embed="rId3">
            <a:alphaModFix/>
          </a:blip>
          <a:srcRect b="0" l="0" r="0" t="0"/>
          <a:stretch/>
        </p:blipFill>
        <p:spPr>
          <a:xfrm>
            <a:off x="3384218" y="4344325"/>
            <a:ext cx="1890590" cy="436291"/>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Title and Content">
  <p:cSld name="7_Title and Content">
    <p:spTree>
      <p:nvGrpSpPr>
        <p:cNvPr id="161" name="Shape 161"/>
        <p:cNvGrpSpPr/>
        <p:nvPr/>
      </p:nvGrpSpPr>
      <p:grpSpPr>
        <a:xfrm>
          <a:off x="0" y="0"/>
          <a:ext cx="0" cy="0"/>
          <a:chOff x="0" y="0"/>
          <a:chExt cx="0" cy="0"/>
        </a:xfrm>
      </p:grpSpPr>
      <p:sp>
        <p:nvSpPr>
          <p:cNvPr id="162" name="Google Shape;162;p32"/>
          <p:cNvSpPr/>
          <p:nvPr/>
        </p:nvSpPr>
        <p:spPr>
          <a:xfrm>
            <a:off x="0" y="0"/>
            <a:ext cx="9144900" cy="5143500"/>
          </a:xfrm>
          <a:prstGeom prst="rect">
            <a:avLst/>
          </a:prstGeom>
          <a:solidFill>
            <a:srgbClr val="29235C"/>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pic>
        <p:nvPicPr>
          <p:cNvPr id="163" name="Google Shape;163;p32"/>
          <p:cNvPicPr preferRelativeResize="0"/>
          <p:nvPr/>
        </p:nvPicPr>
        <p:blipFill rotWithShape="1">
          <a:blip r:embed="rId2">
            <a:alphaModFix amt="21000"/>
          </a:blip>
          <a:srcRect b="0" l="0" r="0" t="0"/>
          <a:stretch/>
        </p:blipFill>
        <p:spPr>
          <a:xfrm>
            <a:off x="5843526" y="291728"/>
            <a:ext cx="4122856" cy="4239441"/>
          </a:xfrm>
          <a:prstGeom prst="rect">
            <a:avLst/>
          </a:prstGeom>
          <a:noFill/>
          <a:ln>
            <a:noFill/>
          </a:ln>
        </p:spPr>
      </p:pic>
      <p:sp>
        <p:nvSpPr>
          <p:cNvPr id="164" name="Google Shape;164;p32"/>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65" name="Google Shape;165;p32"/>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66" name="Google Shape;166;p32"/>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67" name="Google Shape;167;p32"/>
          <p:cNvPicPr preferRelativeResize="0"/>
          <p:nvPr/>
        </p:nvPicPr>
        <p:blipFill rotWithShape="1">
          <a:blip r:embed="rId3">
            <a:alphaModFix/>
          </a:blip>
          <a:srcRect b="0" l="0" r="0" t="0"/>
          <a:stretch/>
        </p:blipFill>
        <p:spPr>
          <a:xfrm>
            <a:off x="3109257" y="3714069"/>
            <a:ext cx="2201850" cy="940271"/>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spTree>
      <p:nvGrpSpPr>
        <p:cNvPr id="168" name="Shape 168"/>
        <p:cNvGrpSpPr/>
        <p:nvPr/>
      </p:nvGrpSpPr>
      <p:grpSpPr>
        <a:xfrm>
          <a:off x="0" y="0"/>
          <a:ext cx="0" cy="0"/>
          <a:chOff x="0" y="0"/>
          <a:chExt cx="0" cy="0"/>
        </a:xfrm>
      </p:grpSpPr>
      <p:sp>
        <p:nvSpPr>
          <p:cNvPr id="169" name="Google Shape;169;p33"/>
          <p:cNvSpPr/>
          <p:nvPr/>
        </p:nvSpPr>
        <p:spPr>
          <a:xfrm>
            <a:off x="7244491" y="0"/>
            <a:ext cx="1900500" cy="5143500"/>
          </a:xfrm>
          <a:prstGeom prst="rect">
            <a:avLst/>
          </a:prstGeom>
          <a:solidFill>
            <a:srgbClr val="29235C"/>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70" name="Google Shape;170;p33"/>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71" name="Google Shape;171;p33"/>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72" name="Google Shape;172;p33"/>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73" name="Google Shape;173;p33"/>
          <p:cNvPicPr preferRelativeResize="0"/>
          <p:nvPr/>
        </p:nvPicPr>
        <p:blipFill rotWithShape="1">
          <a:blip r:embed="rId2">
            <a:alphaModFix/>
          </a:blip>
          <a:srcRect b="0" l="0" r="0" t="0"/>
          <a:stretch/>
        </p:blipFill>
        <p:spPr>
          <a:xfrm>
            <a:off x="5908463" y="214115"/>
            <a:ext cx="4253120" cy="4373388"/>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and Content">
  <p:cSld name="2_Title and Content">
    <p:spTree>
      <p:nvGrpSpPr>
        <p:cNvPr id="174" name="Shape 174"/>
        <p:cNvGrpSpPr/>
        <p:nvPr/>
      </p:nvGrpSpPr>
      <p:grpSpPr>
        <a:xfrm>
          <a:off x="0" y="0"/>
          <a:ext cx="0" cy="0"/>
          <a:chOff x="0" y="0"/>
          <a:chExt cx="0" cy="0"/>
        </a:xfrm>
      </p:grpSpPr>
      <p:sp>
        <p:nvSpPr>
          <p:cNvPr id="175" name="Google Shape;175;p34"/>
          <p:cNvSpPr/>
          <p:nvPr/>
        </p:nvSpPr>
        <p:spPr>
          <a:xfrm>
            <a:off x="4434227" y="0"/>
            <a:ext cx="4710600" cy="5143500"/>
          </a:xfrm>
          <a:prstGeom prst="rect">
            <a:avLst/>
          </a:prstGeom>
          <a:solidFill>
            <a:srgbClr val="FFE006"/>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76" name="Google Shape;176;p34"/>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77" name="Google Shape;177;p34"/>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78" name="Google Shape;178;p34"/>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79" name="Google Shape;179;p34"/>
          <p:cNvPicPr preferRelativeResize="0"/>
          <p:nvPr/>
        </p:nvPicPr>
        <p:blipFill rotWithShape="1">
          <a:blip r:embed="rId2">
            <a:alphaModFix amt="13000"/>
          </a:blip>
          <a:srcRect b="0" l="0" r="0" t="0"/>
          <a:stretch/>
        </p:blipFill>
        <p:spPr>
          <a:xfrm>
            <a:off x="1505319" y="175691"/>
            <a:ext cx="4660219" cy="4791999"/>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_Title and Content">
  <p:cSld name="9_Title and Content">
    <p:spTree>
      <p:nvGrpSpPr>
        <p:cNvPr id="180" name="Shape 180"/>
        <p:cNvGrpSpPr/>
        <p:nvPr/>
      </p:nvGrpSpPr>
      <p:grpSpPr>
        <a:xfrm>
          <a:off x="0" y="0"/>
          <a:ext cx="0" cy="0"/>
          <a:chOff x="0" y="0"/>
          <a:chExt cx="0" cy="0"/>
        </a:xfrm>
      </p:grpSpPr>
      <p:sp>
        <p:nvSpPr>
          <p:cNvPr id="181" name="Google Shape;181;p35"/>
          <p:cNvSpPr/>
          <p:nvPr/>
        </p:nvSpPr>
        <p:spPr>
          <a:xfrm>
            <a:off x="0" y="0"/>
            <a:ext cx="9144900" cy="5143500"/>
          </a:xfrm>
          <a:prstGeom prst="rect">
            <a:avLst/>
          </a:prstGeom>
          <a:solidFill>
            <a:srgbClr val="29235C"/>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82" name="Google Shape;182;p35"/>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83" name="Google Shape;183;p35"/>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84" name="Google Shape;184;p35"/>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85" name="Google Shape;185;p35"/>
          <p:cNvPicPr preferRelativeResize="0"/>
          <p:nvPr/>
        </p:nvPicPr>
        <p:blipFill rotWithShape="1">
          <a:blip r:embed="rId2">
            <a:alphaModFix amt="24000"/>
          </a:blip>
          <a:srcRect b="0" l="0" r="0" t="0"/>
          <a:stretch/>
        </p:blipFill>
        <p:spPr>
          <a:xfrm>
            <a:off x="1508904" y="47024"/>
            <a:ext cx="4660219" cy="4791999"/>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and Content">
  <p:cSld name="3_Title and Content">
    <p:spTree>
      <p:nvGrpSpPr>
        <p:cNvPr id="186" name="Shape 186"/>
        <p:cNvGrpSpPr/>
        <p:nvPr/>
      </p:nvGrpSpPr>
      <p:grpSpPr>
        <a:xfrm>
          <a:off x="0" y="0"/>
          <a:ext cx="0" cy="0"/>
          <a:chOff x="0" y="0"/>
          <a:chExt cx="0" cy="0"/>
        </a:xfrm>
      </p:grpSpPr>
      <p:sp>
        <p:nvSpPr>
          <p:cNvPr id="187" name="Google Shape;187;p36"/>
          <p:cNvSpPr/>
          <p:nvPr/>
        </p:nvSpPr>
        <p:spPr>
          <a:xfrm>
            <a:off x="0" y="0"/>
            <a:ext cx="5908500" cy="5143500"/>
          </a:xfrm>
          <a:prstGeom prst="rect">
            <a:avLst/>
          </a:prstGeom>
          <a:solidFill>
            <a:srgbClr val="FFE006"/>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88" name="Google Shape;188;p36"/>
          <p:cNvSpPr/>
          <p:nvPr/>
        </p:nvSpPr>
        <p:spPr>
          <a:xfrm>
            <a:off x="5355625" y="0"/>
            <a:ext cx="3789000" cy="5143500"/>
          </a:xfrm>
          <a:prstGeom prst="rect">
            <a:avLst/>
          </a:prstGeom>
          <a:solidFill>
            <a:schemeClr val="dk1"/>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89" name="Google Shape;189;p36"/>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90" name="Google Shape;190;p36"/>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91" name="Google Shape;191;p36"/>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Title and Content">
  <p:cSld name="6_Title and Content">
    <p:spTree>
      <p:nvGrpSpPr>
        <p:cNvPr id="192" name="Shape 192"/>
        <p:cNvGrpSpPr/>
        <p:nvPr/>
      </p:nvGrpSpPr>
      <p:grpSpPr>
        <a:xfrm>
          <a:off x="0" y="0"/>
          <a:ext cx="0" cy="0"/>
          <a:chOff x="0" y="0"/>
          <a:chExt cx="0" cy="0"/>
        </a:xfrm>
      </p:grpSpPr>
      <p:sp>
        <p:nvSpPr>
          <p:cNvPr id="193" name="Google Shape;193;p37"/>
          <p:cNvSpPr/>
          <p:nvPr/>
        </p:nvSpPr>
        <p:spPr>
          <a:xfrm>
            <a:off x="4434227" y="0"/>
            <a:ext cx="4710600" cy="5143500"/>
          </a:xfrm>
          <a:prstGeom prst="rect">
            <a:avLst/>
          </a:prstGeom>
          <a:solidFill>
            <a:srgbClr val="29235C"/>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194" name="Google Shape;194;p37"/>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95" name="Google Shape;195;p37"/>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196" name="Google Shape;196;p37"/>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197" name="Google Shape;197;p37"/>
          <p:cNvPicPr preferRelativeResize="0"/>
          <p:nvPr/>
        </p:nvPicPr>
        <p:blipFill rotWithShape="1">
          <a:blip r:embed="rId2">
            <a:alphaModFix/>
          </a:blip>
          <a:srcRect b="0" l="0" r="0" t="0"/>
          <a:stretch/>
        </p:blipFill>
        <p:spPr>
          <a:xfrm>
            <a:off x="4817672" y="921181"/>
            <a:ext cx="2810912" cy="2890398"/>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and Content">
  <p:cSld name="4_Title and Content">
    <p:spTree>
      <p:nvGrpSpPr>
        <p:cNvPr id="198" name="Shape 198"/>
        <p:cNvGrpSpPr/>
        <p:nvPr/>
      </p:nvGrpSpPr>
      <p:grpSpPr>
        <a:xfrm>
          <a:off x="0" y="0"/>
          <a:ext cx="0" cy="0"/>
          <a:chOff x="0" y="0"/>
          <a:chExt cx="0" cy="0"/>
        </a:xfrm>
      </p:grpSpPr>
      <p:sp>
        <p:nvSpPr>
          <p:cNvPr id="199" name="Google Shape;199;p38"/>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00" name="Google Shape;200;p38"/>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01" name="Google Shape;201;p38"/>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pic>
        <p:nvPicPr>
          <p:cNvPr id="202" name="Google Shape;202;p38"/>
          <p:cNvPicPr preferRelativeResize="0"/>
          <p:nvPr/>
        </p:nvPicPr>
        <p:blipFill rotWithShape="1">
          <a:blip r:embed="rId2">
            <a:alphaModFix amt="7000"/>
          </a:blip>
          <a:srcRect b="0" l="0" r="0" t="0"/>
          <a:stretch/>
        </p:blipFill>
        <p:spPr>
          <a:xfrm>
            <a:off x="1854314" y="500449"/>
            <a:ext cx="4028566" cy="4142484"/>
          </a:xfrm>
          <a:prstGeom prst="rect">
            <a:avLst/>
          </a:prstGeom>
          <a:noFill/>
          <a:ln>
            <a:noFill/>
          </a:ln>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Title and Content">
  <p:cSld name="5_Title and Content">
    <p:spTree>
      <p:nvGrpSpPr>
        <p:cNvPr id="203" name="Shape 203"/>
        <p:cNvGrpSpPr/>
        <p:nvPr/>
      </p:nvGrpSpPr>
      <p:grpSpPr>
        <a:xfrm>
          <a:off x="0" y="0"/>
          <a:ext cx="0" cy="0"/>
          <a:chOff x="0" y="0"/>
          <a:chExt cx="0" cy="0"/>
        </a:xfrm>
      </p:grpSpPr>
      <p:sp>
        <p:nvSpPr>
          <p:cNvPr id="204" name="Google Shape;204;p39"/>
          <p:cNvSpPr/>
          <p:nvPr/>
        </p:nvSpPr>
        <p:spPr>
          <a:xfrm>
            <a:off x="0" y="3927784"/>
            <a:ext cx="9144900" cy="1215300"/>
          </a:xfrm>
          <a:prstGeom prst="rect">
            <a:avLst/>
          </a:prstGeom>
          <a:solidFill>
            <a:srgbClr val="29235C"/>
          </a:solidFill>
          <a:ln>
            <a:noFill/>
          </a:ln>
        </p:spPr>
        <p:txBody>
          <a:bodyPr anchorCtr="0" anchor="ctr" bIns="25750" lIns="51525" spcFirstLastPara="1" rIns="51525" wrap="square" tIns="25750">
            <a:noAutofit/>
          </a:bodyPr>
          <a:lstStyle/>
          <a:p>
            <a:pPr indent="0" lvl="0" marL="0" marR="0" rtl="0" algn="ctr">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Calibri"/>
              <a:ea typeface="Calibri"/>
              <a:cs typeface="Calibri"/>
              <a:sym typeface="Calibri"/>
            </a:endParaRPr>
          </a:p>
        </p:txBody>
      </p:sp>
      <p:sp>
        <p:nvSpPr>
          <p:cNvPr id="205" name="Google Shape;205;p39"/>
          <p:cNvSpPr txBox="1"/>
          <p:nvPr>
            <p:ph idx="11" type="ftr"/>
          </p:nvPr>
        </p:nvSpPr>
        <p:spPr>
          <a:xfrm>
            <a:off x="3109257" y="4783344"/>
            <a:ext cx="2926500" cy="1332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06" name="Google Shape;206;p39"/>
          <p:cNvSpPr txBox="1"/>
          <p:nvPr>
            <p:ph idx="10" type="dt"/>
          </p:nvPr>
        </p:nvSpPr>
        <p:spPr>
          <a:xfrm>
            <a:off x="457244" y="4783344"/>
            <a:ext cx="2103300" cy="1332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0" i="0">
                <a:solidFill>
                  <a:srgbClr val="888888"/>
                </a:solidFill>
                <a:latin typeface="Gill Sans"/>
                <a:ea typeface="Gill Sans"/>
                <a:cs typeface="Gill Sans"/>
                <a:sym typeface="Gill Sans"/>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07" name="Google Shape;207;p39"/>
          <p:cNvSpPr txBox="1"/>
          <p:nvPr>
            <p:ph idx="12" type="sldNum"/>
          </p:nvPr>
        </p:nvSpPr>
        <p:spPr>
          <a:xfrm>
            <a:off x="6584309" y="4783344"/>
            <a:ext cx="2103300" cy="1332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obj">
  <p:cSld name="OBJECT">
    <p:spTree>
      <p:nvGrpSpPr>
        <p:cNvPr id="208" name="Shape 208"/>
        <p:cNvGrpSpPr/>
        <p:nvPr/>
      </p:nvGrpSpPr>
      <p:grpSpPr>
        <a:xfrm>
          <a:off x="0" y="0"/>
          <a:ext cx="0" cy="0"/>
          <a:chOff x="0" y="0"/>
          <a:chExt cx="0" cy="0"/>
        </a:xfrm>
      </p:grpSpPr>
      <p:sp>
        <p:nvSpPr>
          <p:cNvPr id="209" name="Google Shape;209;p40"/>
          <p:cNvSpPr txBox="1"/>
          <p:nvPr>
            <p:ph type="ctrTitle"/>
          </p:nvPr>
        </p:nvSpPr>
        <p:spPr>
          <a:xfrm>
            <a:off x="685865" y="1594448"/>
            <a:ext cx="7773000" cy="10800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10" name="Google Shape;210;p40"/>
          <p:cNvSpPr txBox="1"/>
          <p:nvPr>
            <p:ph idx="1" type="subTitle"/>
          </p:nvPr>
        </p:nvSpPr>
        <p:spPr>
          <a:xfrm>
            <a:off x="1371731" y="2880293"/>
            <a:ext cx="6401400" cy="12858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11" name="Google Shape;211;p40"/>
          <p:cNvSpPr txBox="1"/>
          <p:nvPr>
            <p:ph idx="11" type="ftr"/>
          </p:nvPr>
        </p:nvSpPr>
        <p:spPr>
          <a:xfrm>
            <a:off x="3109257" y="4783344"/>
            <a:ext cx="2926500" cy="2571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12" name="Google Shape;212;p40"/>
          <p:cNvSpPr txBox="1"/>
          <p:nvPr>
            <p:ph idx="10" type="dt"/>
          </p:nvPr>
        </p:nvSpPr>
        <p:spPr>
          <a:xfrm>
            <a:off x="457244" y="4783344"/>
            <a:ext cx="2103300" cy="2571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13" name="Google Shape;213;p40"/>
          <p:cNvSpPr txBox="1"/>
          <p:nvPr>
            <p:ph idx="12" type="sldNum"/>
          </p:nvPr>
        </p:nvSpPr>
        <p:spPr>
          <a:xfrm>
            <a:off x="6584309" y="4783344"/>
            <a:ext cx="2103300" cy="2571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214" name="Shape 214"/>
        <p:cNvGrpSpPr/>
        <p:nvPr/>
      </p:nvGrpSpPr>
      <p:grpSpPr>
        <a:xfrm>
          <a:off x="0" y="0"/>
          <a:ext cx="0" cy="0"/>
          <a:chOff x="0" y="0"/>
          <a:chExt cx="0" cy="0"/>
        </a:xfrm>
      </p:grpSpPr>
      <p:sp>
        <p:nvSpPr>
          <p:cNvPr id="215" name="Google Shape;215;p41"/>
          <p:cNvSpPr txBox="1"/>
          <p:nvPr>
            <p:ph type="title"/>
          </p:nvPr>
        </p:nvSpPr>
        <p:spPr>
          <a:xfrm>
            <a:off x="1442810" y="187654"/>
            <a:ext cx="6259500" cy="2616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1" i="0" sz="1900" u="sng">
                <a:solidFill>
                  <a:srgbClr val="231F20"/>
                </a:solidFill>
                <a:latin typeface="Arial"/>
                <a:ea typeface="Arial"/>
                <a:cs typeface="Arial"/>
                <a:sym typeface="Aria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16" name="Google Shape;216;p41"/>
          <p:cNvSpPr txBox="1"/>
          <p:nvPr>
            <p:ph idx="1" type="body"/>
          </p:nvPr>
        </p:nvSpPr>
        <p:spPr>
          <a:xfrm>
            <a:off x="457244" y="1182978"/>
            <a:ext cx="3978000" cy="3394500"/>
          </a:xfrm>
          <a:prstGeom prst="rect">
            <a:avLst/>
          </a:prstGeom>
          <a:noFill/>
          <a:ln>
            <a:noFill/>
          </a:ln>
        </p:spPr>
        <p:txBody>
          <a:bodyPr anchorCtr="0" anchor="t" bIns="0" lIns="0" spcFirstLastPara="1" rIns="0" wrap="square" tIns="0">
            <a:noAutofit/>
          </a:bodyPr>
          <a:lstStyle>
            <a:lvl1pPr indent="-228600" lvl="0" marL="457200" rtl="0" algn="l">
              <a:lnSpc>
                <a:spcPct val="100000"/>
              </a:lnSpc>
              <a:spcBef>
                <a:spcPts val="0"/>
              </a:spcBef>
              <a:spcAft>
                <a:spcPts val="0"/>
              </a:spcAft>
              <a:buSzPts val="800"/>
              <a:buNone/>
              <a:defRPr/>
            </a:lvl1pPr>
            <a:lvl2pPr indent="-228600" lvl="1" marL="914400" rtl="0" algn="l">
              <a:lnSpc>
                <a:spcPct val="100000"/>
              </a:lnSpc>
              <a:spcBef>
                <a:spcPts val="0"/>
              </a:spcBef>
              <a:spcAft>
                <a:spcPts val="0"/>
              </a:spcAft>
              <a:buSzPts val="800"/>
              <a:buNone/>
              <a:defRPr/>
            </a:lvl2pPr>
            <a:lvl3pPr indent="-228600" lvl="2" marL="1371600" rtl="0" algn="l">
              <a:lnSpc>
                <a:spcPct val="100000"/>
              </a:lnSpc>
              <a:spcBef>
                <a:spcPts val="0"/>
              </a:spcBef>
              <a:spcAft>
                <a:spcPts val="0"/>
              </a:spcAft>
              <a:buSzPts val="800"/>
              <a:buNone/>
              <a:defRPr/>
            </a:lvl3pPr>
            <a:lvl4pPr indent="-228600" lvl="3" marL="1828800" rtl="0" algn="l">
              <a:lnSpc>
                <a:spcPct val="100000"/>
              </a:lnSpc>
              <a:spcBef>
                <a:spcPts val="0"/>
              </a:spcBef>
              <a:spcAft>
                <a:spcPts val="0"/>
              </a:spcAft>
              <a:buSzPts val="800"/>
              <a:buNone/>
              <a:defRPr/>
            </a:lvl4pPr>
            <a:lvl5pPr indent="-228600" lvl="4" marL="2286000" rtl="0" algn="l">
              <a:lnSpc>
                <a:spcPct val="100000"/>
              </a:lnSpc>
              <a:spcBef>
                <a:spcPts val="0"/>
              </a:spcBef>
              <a:spcAft>
                <a:spcPts val="0"/>
              </a:spcAft>
              <a:buSzPts val="800"/>
              <a:buNone/>
              <a:defRPr/>
            </a:lvl5pPr>
            <a:lvl6pPr indent="-228600" lvl="5" marL="2743200" rtl="0" algn="l">
              <a:lnSpc>
                <a:spcPct val="100000"/>
              </a:lnSpc>
              <a:spcBef>
                <a:spcPts val="0"/>
              </a:spcBef>
              <a:spcAft>
                <a:spcPts val="0"/>
              </a:spcAft>
              <a:buSzPts val="800"/>
              <a:buNone/>
              <a:defRPr/>
            </a:lvl6pPr>
            <a:lvl7pPr indent="-228600" lvl="6" marL="3200400" rtl="0" algn="l">
              <a:lnSpc>
                <a:spcPct val="100000"/>
              </a:lnSpc>
              <a:spcBef>
                <a:spcPts val="0"/>
              </a:spcBef>
              <a:spcAft>
                <a:spcPts val="0"/>
              </a:spcAft>
              <a:buSzPts val="800"/>
              <a:buNone/>
              <a:defRPr/>
            </a:lvl7pPr>
            <a:lvl8pPr indent="-228600" lvl="7" marL="3657600" rtl="0" algn="l">
              <a:lnSpc>
                <a:spcPct val="100000"/>
              </a:lnSpc>
              <a:spcBef>
                <a:spcPts val="0"/>
              </a:spcBef>
              <a:spcAft>
                <a:spcPts val="0"/>
              </a:spcAft>
              <a:buSzPts val="800"/>
              <a:buNone/>
              <a:defRPr/>
            </a:lvl8pPr>
            <a:lvl9pPr indent="-228600" lvl="8" marL="4114800" rtl="0" algn="l">
              <a:lnSpc>
                <a:spcPct val="100000"/>
              </a:lnSpc>
              <a:spcBef>
                <a:spcPts val="0"/>
              </a:spcBef>
              <a:spcAft>
                <a:spcPts val="0"/>
              </a:spcAft>
              <a:buSzPts val="800"/>
              <a:buNone/>
              <a:defRPr/>
            </a:lvl9pPr>
          </a:lstStyle>
          <a:p/>
        </p:txBody>
      </p:sp>
      <p:sp>
        <p:nvSpPr>
          <p:cNvPr id="217" name="Google Shape;217;p41"/>
          <p:cNvSpPr txBox="1"/>
          <p:nvPr>
            <p:ph idx="2" type="body"/>
          </p:nvPr>
        </p:nvSpPr>
        <p:spPr>
          <a:xfrm>
            <a:off x="4709610" y="1182978"/>
            <a:ext cx="3978000" cy="3394500"/>
          </a:xfrm>
          <a:prstGeom prst="rect">
            <a:avLst/>
          </a:prstGeom>
          <a:noFill/>
          <a:ln>
            <a:noFill/>
          </a:ln>
        </p:spPr>
        <p:txBody>
          <a:bodyPr anchorCtr="0" anchor="t" bIns="0" lIns="0" spcFirstLastPara="1" rIns="0" wrap="square" tIns="0">
            <a:noAutofit/>
          </a:bodyPr>
          <a:lstStyle>
            <a:lvl1pPr indent="-228600" lvl="0" marL="457200" rtl="0" algn="l">
              <a:lnSpc>
                <a:spcPct val="100000"/>
              </a:lnSpc>
              <a:spcBef>
                <a:spcPts val="0"/>
              </a:spcBef>
              <a:spcAft>
                <a:spcPts val="0"/>
              </a:spcAft>
              <a:buSzPts val="800"/>
              <a:buNone/>
              <a:defRPr/>
            </a:lvl1pPr>
            <a:lvl2pPr indent="-228600" lvl="1" marL="914400" rtl="0" algn="l">
              <a:lnSpc>
                <a:spcPct val="100000"/>
              </a:lnSpc>
              <a:spcBef>
                <a:spcPts val="0"/>
              </a:spcBef>
              <a:spcAft>
                <a:spcPts val="0"/>
              </a:spcAft>
              <a:buSzPts val="800"/>
              <a:buNone/>
              <a:defRPr/>
            </a:lvl2pPr>
            <a:lvl3pPr indent="-228600" lvl="2" marL="1371600" rtl="0" algn="l">
              <a:lnSpc>
                <a:spcPct val="100000"/>
              </a:lnSpc>
              <a:spcBef>
                <a:spcPts val="0"/>
              </a:spcBef>
              <a:spcAft>
                <a:spcPts val="0"/>
              </a:spcAft>
              <a:buSzPts val="800"/>
              <a:buNone/>
              <a:defRPr/>
            </a:lvl3pPr>
            <a:lvl4pPr indent="-228600" lvl="3" marL="1828800" rtl="0" algn="l">
              <a:lnSpc>
                <a:spcPct val="100000"/>
              </a:lnSpc>
              <a:spcBef>
                <a:spcPts val="0"/>
              </a:spcBef>
              <a:spcAft>
                <a:spcPts val="0"/>
              </a:spcAft>
              <a:buSzPts val="800"/>
              <a:buNone/>
              <a:defRPr/>
            </a:lvl4pPr>
            <a:lvl5pPr indent="-228600" lvl="4" marL="2286000" rtl="0" algn="l">
              <a:lnSpc>
                <a:spcPct val="100000"/>
              </a:lnSpc>
              <a:spcBef>
                <a:spcPts val="0"/>
              </a:spcBef>
              <a:spcAft>
                <a:spcPts val="0"/>
              </a:spcAft>
              <a:buSzPts val="800"/>
              <a:buNone/>
              <a:defRPr/>
            </a:lvl5pPr>
            <a:lvl6pPr indent="-228600" lvl="5" marL="2743200" rtl="0" algn="l">
              <a:lnSpc>
                <a:spcPct val="100000"/>
              </a:lnSpc>
              <a:spcBef>
                <a:spcPts val="0"/>
              </a:spcBef>
              <a:spcAft>
                <a:spcPts val="0"/>
              </a:spcAft>
              <a:buSzPts val="800"/>
              <a:buNone/>
              <a:defRPr/>
            </a:lvl6pPr>
            <a:lvl7pPr indent="-228600" lvl="6" marL="3200400" rtl="0" algn="l">
              <a:lnSpc>
                <a:spcPct val="100000"/>
              </a:lnSpc>
              <a:spcBef>
                <a:spcPts val="0"/>
              </a:spcBef>
              <a:spcAft>
                <a:spcPts val="0"/>
              </a:spcAft>
              <a:buSzPts val="800"/>
              <a:buNone/>
              <a:defRPr/>
            </a:lvl7pPr>
            <a:lvl8pPr indent="-228600" lvl="7" marL="3657600" rtl="0" algn="l">
              <a:lnSpc>
                <a:spcPct val="100000"/>
              </a:lnSpc>
              <a:spcBef>
                <a:spcPts val="0"/>
              </a:spcBef>
              <a:spcAft>
                <a:spcPts val="0"/>
              </a:spcAft>
              <a:buSzPts val="800"/>
              <a:buNone/>
              <a:defRPr/>
            </a:lvl8pPr>
            <a:lvl9pPr indent="-228600" lvl="8" marL="4114800" rtl="0" algn="l">
              <a:lnSpc>
                <a:spcPct val="100000"/>
              </a:lnSpc>
              <a:spcBef>
                <a:spcPts val="0"/>
              </a:spcBef>
              <a:spcAft>
                <a:spcPts val="0"/>
              </a:spcAft>
              <a:buSzPts val="800"/>
              <a:buNone/>
              <a:defRPr/>
            </a:lvl9pPr>
          </a:lstStyle>
          <a:p/>
        </p:txBody>
      </p:sp>
      <p:sp>
        <p:nvSpPr>
          <p:cNvPr id="218" name="Google Shape;218;p41"/>
          <p:cNvSpPr txBox="1"/>
          <p:nvPr>
            <p:ph idx="11" type="ftr"/>
          </p:nvPr>
        </p:nvSpPr>
        <p:spPr>
          <a:xfrm>
            <a:off x="3109257" y="4783344"/>
            <a:ext cx="2926500" cy="2571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19" name="Google Shape;219;p41"/>
          <p:cNvSpPr txBox="1"/>
          <p:nvPr>
            <p:ph idx="10" type="dt"/>
          </p:nvPr>
        </p:nvSpPr>
        <p:spPr>
          <a:xfrm>
            <a:off x="457244" y="4783344"/>
            <a:ext cx="2103300" cy="2571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20" name="Google Shape;220;p41"/>
          <p:cNvSpPr txBox="1"/>
          <p:nvPr>
            <p:ph idx="12" type="sldNum"/>
          </p:nvPr>
        </p:nvSpPr>
        <p:spPr>
          <a:xfrm>
            <a:off x="6584309" y="4783344"/>
            <a:ext cx="2103300" cy="2571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p:cSld name="Title Only">
    <p:spTree>
      <p:nvGrpSpPr>
        <p:cNvPr id="221" name="Shape 221"/>
        <p:cNvGrpSpPr/>
        <p:nvPr/>
      </p:nvGrpSpPr>
      <p:grpSpPr>
        <a:xfrm>
          <a:off x="0" y="0"/>
          <a:ext cx="0" cy="0"/>
          <a:chOff x="0" y="0"/>
          <a:chExt cx="0" cy="0"/>
        </a:xfrm>
      </p:grpSpPr>
      <p:sp>
        <p:nvSpPr>
          <p:cNvPr id="222" name="Google Shape;222;p42"/>
          <p:cNvSpPr txBox="1"/>
          <p:nvPr>
            <p:ph type="title"/>
          </p:nvPr>
        </p:nvSpPr>
        <p:spPr>
          <a:xfrm>
            <a:off x="1442810" y="187654"/>
            <a:ext cx="6259500" cy="2616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b="1" i="0" sz="1900" u="sng">
                <a:solidFill>
                  <a:srgbClr val="231F20"/>
                </a:solidFill>
                <a:latin typeface="Arial"/>
                <a:ea typeface="Arial"/>
                <a:cs typeface="Arial"/>
                <a:sym typeface="Aria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23" name="Google Shape;223;p42"/>
          <p:cNvSpPr txBox="1"/>
          <p:nvPr>
            <p:ph idx="11" type="ftr"/>
          </p:nvPr>
        </p:nvSpPr>
        <p:spPr>
          <a:xfrm>
            <a:off x="3109257" y="4783344"/>
            <a:ext cx="2926500" cy="257100"/>
          </a:xfrm>
          <a:prstGeom prst="rect">
            <a:avLst/>
          </a:prstGeom>
          <a:noFill/>
          <a:ln>
            <a:noFill/>
          </a:ln>
        </p:spPr>
        <p:txBody>
          <a:bodyPr anchorCtr="0" anchor="t" bIns="0" lIns="0" spcFirstLastPara="1" rIns="0" wrap="square" tIns="0">
            <a:noAutofit/>
          </a:bodyPr>
          <a:lstStyle>
            <a:lvl1pPr lvl="0" rtl="0" algn="ctr">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24" name="Google Shape;224;p42"/>
          <p:cNvSpPr txBox="1"/>
          <p:nvPr>
            <p:ph idx="10" type="dt"/>
          </p:nvPr>
        </p:nvSpPr>
        <p:spPr>
          <a:xfrm>
            <a:off x="457244" y="4783344"/>
            <a:ext cx="2103300" cy="257100"/>
          </a:xfrm>
          <a:prstGeom prst="rect">
            <a:avLst/>
          </a:prstGeom>
          <a:noFill/>
          <a:ln>
            <a:noFill/>
          </a:ln>
        </p:spPr>
        <p:txBody>
          <a:bodyPr anchorCtr="0" anchor="t" bIns="0" lIns="0" spcFirstLastPara="1" rIns="0" wrap="square" tIns="0">
            <a:noAutofit/>
          </a:bodyPr>
          <a:lstStyle>
            <a:lvl1pPr lvl="0" rtl="0" algn="l">
              <a:lnSpc>
                <a:spcPct val="100000"/>
              </a:lnSpc>
              <a:spcBef>
                <a:spcPts val="0"/>
              </a:spcBef>
              <a:spcAft>
                <a:spcPts val="0"/>
              </a:spcAft>
              <a:buSzPts val="800"/>
              <a:buNone/>
              <a:defRPr>
                <a:solidFill>
                  <a:srgbClr val="888888"/>
                </a:solidFill>
              </a:defRPr>
            </a:lvl1pPr>
            <a:lvl2pPr lvl="1" rtl="0" algn="l">
              <a:lnSpc>
                <a:spcPct val="100000"/>
              </a:lnSpc>
              <a:spcBef>
                <a:spcPts val="0"/>
              </a:spcBef>
              <a:spcAft>
                <a:spcPts val="0"/>
              </a:spcAft>
              <a:buSzPts val="800"/>
              <a:buNone/>
              <a:defRPr/>
            </a:lvl2pPr>
            <a:lvl3pPr lvl="2" rtl="0" algn="l">
              <a:lnSpc>
                <a:spcPct val="100000"/>
              </a:lnSpc>
              <a:spcBef>
                <a:spcPts val="0"/>
              </a:spcBef>
              <a:spcAft>
                <a:spcPts val="0"/>
              </a:spcAft>
              <a:buSzPts val="800"/>
              <a:buNone/>
              <a:defRPr/>
            </a:lvl3pPr>
            <a:lvl4pPr lvl="3" rtl="0" algn="l">
              <a:lnSpc>
                <a:spcPct val="100000"/>
              </a:lnSpc>
              <a:spcBef>
                <a:spcPts val="0"/>
              </a:spcBef>
              <a:spcAft>
                <a:spcPts val="0"/>
              </a:spcAft>
              <a:buSzPts val="800"/>
              <a:buNone/>
              <a:defRPr/>
            </a:lvl4pPr>
            <a:lvl5pPr lvl="4" rtl="0" algn="l">
              <a:lnSpc>
                <a:spcPct val="100000"/>
              </a:lnSpc>
              <a:spcBef>
                <a:spcPts val="0"/>
              </a:spcBef>
              <a:spcAft>
                <a:spcPts val="0"/>
              </a:spcAft>
              <a:buSzPts val="800"/>
              <a:buNone/>
              <a:defRPr/>
            </a:lvl5pPr>
            <a:lvl6pPr lvl="5" rtl="0" algn="l">
              <a:lnSpc>
                <a:spcPct val="100000"/>
              </a:lnSpc>
              <a:spcBef>
                <a:spcPts val="0"/>
              </a:spcBef>
              <a:spcAft>
                <a:spcPts val="0"/>
              </a:spcAft>
              <a:buSzPts val="800"/>
              <a:buNone/>
              <a:defRPr/>
            </a:lvl6pPr>
            <a:lvl7pPr lvl="6" rtl="0" algn="l">
              <a:lnSpc>
                <a:spcPct val="100000"/>
              </a:lnSpc>
              <a:spcBef>
                <a:spcPts val="0"/>
              </a:spcBef>
              <a:spcAft>
                <a:spcPts val="0"/>
              </a:spcAft>
              <a:buSzPts val="800"/>
              <a:buNone/>
              <a:defRPr/>
            </a:lvl7pPr>
            <a:lvl8pPr lvl="7" rtl="0" algn="l">
              <a:lnSpc>
                <a:spcPct val="100000"/>
              </a:lnSpc>
              <a:spcBef>
                <a:spcPts val="0"/>
              </a:spcBef>
              <a:spcAft>
                <a:spcPts val="0"/>
              </a:spcAft>
              <a:buSzPts val="800"/>
              <a:buNone/>
              <a:defRPr/>
            </a:lvl8pPr>
            <a:lvl9pPr lvl="8" rtl="0" algn="l">
              <a:lnSpc>
                <a:spcPct val="100000"/>
              </a:lnSpc>
              <a:spcBef>
                <a:spcPts val="0"/>
              </a:spcBef>
              <a:spcAft>
                <a:spcPts val="0"/>
              </a:spcAft>
              <a:buSzPts val="800"/>
              <a:buNone/>
              <a:defRPr/>
            </a:lvl9pPr>
          </a:lstStyle>
          <a:p/>
        </p:txBody>
      </p:sp>
      <p:sp>
        <p:nvSpPr>
          <p:cNvPr id="225" name="Google Shape;225;p42"/>
          <p:cNvSpPr txBox="1"/>
          <p:nvPr>
            <p:ph idx="12" type="sldNum"/>
          </p:nvPr>
        </p:nvSpPr>
        <p:spPr>
          <a:xfrm>
            <a:off x="6584309" y="4783344"/>
            <a:ext cx="2103300" cy="2571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fi"/>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5" Type="http://schemas.openxmlformats.org/officeDocument/2006/relationships/theme" Target="../theme/theme4.xml"/><Relationship Id="rId14" Type="http://schemas.openxmlformats.org/officeDocument/2006/relationships/slideLayout" Target="../slideLayouts/slideLayout2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6.xml"/><Relationship Id="rId10" Type="http://schemas.openxmlformats.org/officeDocument/2006/relationships/slideLayout" Target="../slideLayouts/slideLayout35.xml"/><Relationship Id="rId13" Type="http://schemas.openxmlformats.org/officeDocument/2006/relationships/slideLayout" Target="../slideLayouts/slideLayout38.xml"/><Relationship Id="rId12" Type="http://schemas.openxmlformats.org/officeDocument/2006/relationships/slideLayout" Target="../slideLayouts/slideLayout37.xml"/><Relationship Id="rId1" Type="http://schemas.openxmlformats.org/officeDocument/2006/relationships/slideLayout" Target="../slideLayouts/slideLayout26.xml"/><Relationship Id="rId2" Type="http://schemas.openxmlformats.org/officeDocument/2006/relationships/slideLayout" Target="../slideLayouts/slideLayout27.xml"/><Relationship Id="rId3" Type="http://schemas.openxmlformats.org/officeDocument/2006/relationships/slideLayout" Target="../slideLayouts/slideLayout28.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5" Type="http://schemas.openxmlformats.org/officeDocument/2006/relationships/theme" Target="../theme/theme2.xml"/><Relationship Id="rId14" Type="http://schemas.openxmlformats.org/officeDocument/2006/relationships/slideLayout" Target="../slideLayouts/slideLayout39.xml"/><Relationship Id="rId5" Type="http://schemas.openxmlformats.org/officeDocument/2006/relationships/slideLayout" Target="../slideLayouts/slideLayout30.xml"/><Relationship Id="rId6" Type="http://schemas.openxmlformats.org/officeDocument/2006/relationships/slideLayout" Target="../slideLayouts/slideLayout31.xml"/><Relationship Id="rId7" Type="http://schemas.openxmlformats.org/officeDocument/2006/relationships/slideLayout" Target="../slideLayouts/slideLayout32.xml"/><Relationship Id="rId8"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fi"/>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1442810" y="187654"/>
            <a:ext cx="6259500" cy="2934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800"/>
              <a:buFont typeface="Arial"/>
              <a:buNone/>
              <a:defRPr b="1" i="0" sz="1900" u="sng" cap="none" strike="noStrike">
                <a:solidFill>
                  <a:srgbClr val="231F20"/>
                </a:solidFill>
                <a:latin typeface="Arial"/>
                <a:ea typeface="Arial"/>
                <a:cs typeface="Arial"/>
                <a:sym typeface="Arial"/>
              </a:defRPr>
            </a:lvl1pPr>
            <a:lvl2pPr lvl="1"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9pPr>
          </a:lstStyle>
          <a:p/>
        </p:txBody>
      </p:sp>
      <p:sp>
        <p:nvSpPr>
          <p:cNvPr id="52" name="Google Shape;52;p13"/>
          <p:cNvSpPr txBox="1"/>
          <p:nvPr>
            <p:ph idx="1" type="body"/>
          </p:nvPr>
        </p:nvSpPr>
        <p:spPr>
          <a:xfrm>
            <a:off x="457244" y="1182978"/>
            <a:ext cx="8230500" cy="146700"/>
          </a:xfrm>
          <a:prstGeom prst="rect">
            <a:avLst/>
          </a:prstGeom>
          <a:noFill/>
          <a:ln>
            <a:noFill/>
          </a:ln>
        </p:spPr>
        <p:txBody>
          <a:bodyPr anchorCtr="0" anchor="t" bIns="0" lIns="0" spcFirstLastPara="1" rIns="0" wrap="square" tIns="0">
            <a:spAutoFit/>
          </a:bodyPr>
          <a:lstStyle>
            <a:lvl1pPr indent="-228600" lvl="0" marL="4572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9pPr>
          </a:lstStyle>
          <a:p/>
        </p:txBody>
      </p:sp>
      <p:sp>
        <p:nvSpPr>
          <p:cNvPr id="53" name="Google Shape;53;p13"/>
          <p:cNvSpPr txBox="1"/>
          <p:nvPr>
            <p:ph idx="11" type="ftr"/>
          </p:nvPr>
        </p:nvSpPr>
        <p:spPr>
          <a:xfrm>
            <a:off x="3109257" y="4783344"/>
            <a:ext cx="2926500" cy="146700"/>
          </a:xfrm>
          <a:prstGeom prst="rect">
            <a:avLst/>
          </a:prstGeom>
          <a:noFill/>
          <a:ln>
            <a:noFill/>
          </a:ln>
        </p:spPr>
        <p:txBody>
          <a:bodyPr anchorCtr="0" anchor="t" bIns="0" lIns="0" spcFirstLastPara="1" rIns="0" wrap="square" tIns="0">
            <a:spAutoFit/>
          </a:bodyPr>
          <a:lstStyle>
            <a:lvl1pPr lvl="0" marR="0" rtl="0" algn="ctr">
              <a:lnSpc>
                <a:spcPct val="100000"/>
              </a:lnSpc>
              <a:spcBef>
                <a:spcPts val="0"/>
              </a:spcBef>
              <a:spcAft>
                <a:spcPts val="0"/>
              </a:spcAft>
              <a:buClr>
                <a:srgbClr val="000000"/>
              </a:buClr>
              <a:buSzPts val="800"/>
              <a:buFont typeface="Arial"/>
              <a:buNone/>
              <a:defRPr b="0" i="0" sz="1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9pPr>
          </a:lstStyle>
          <a:p/>
        </p:txBody>
      </p:sp>
      <p:sp>
        <p:nvSpPr>
          <p:cNvPr id="54" name="Google Shape;54;p13"/>
          <p:cNvSpPr txBox="1"/>
          <p:nvPr>
            <p:ph idx="10" type="dt"/>
          </p:nvPr>
        </p:nvSpPr>
        <p:spPr>
          <a:xfrm>
            <a:off x="457244" y="4783344"/>
            <a:ext cx="2103300" cy="146700"/>
          </a:xfrm>
          <a:prstGeom prst="rect">
            <a:avLst/>
          </a:prstGeom>
          <a:noFill/>
          <a:ln>
            <a:noFill/>
          </a:ln>
        </p:spPr>
        <p:txBody>
          <a:bodyPr anchorCtr="0" anchor="t" bIns="0" lIns="0" spcFirstLastPara="1" rIns="0" wrap="square" tIns="0">
            <a:spAutoFit/>
          </a:bodyPr>
          <a:lstStyle>
            <a:lvl1pPr lvl="0" marR="0" rtl="0" algn="l">
              <a:lnSpc>
                <a:spcPct val="100000"/>
              </a:lnSpc>
              <a:spcBef>
                <a:spcPts val="0"/>
              </a:spcBef>
              <a:spcAft>
                <a:spcPts val="0"/>
              </a:spcAft>
              <a:buClr>
                <a:srgbClr val="000000"/>
              </a:buClr>
              <a:buSzPts val="800"/>
              <a:buFont typeface="Arial"/>
              <a:buNone/>
              <a:defRPr b="0" i="0" sz="1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6584309" y="4783344"/>
            <a:ext cx="2103300" cy="153900"/>
          </a:xfrm>
          <a:prstGeom prst="rect">
            <a:avLst/>
          </a:prstGeom>
          <a:noFill/>
          <a:ln>
            <a:noFill/>
          </a:ln>
        </p:spPr>
        <p:txBody>
          <a:bodyPr anchorCtr="0" anchor="t" bIns="0" lIns="0" spcFirstLastPara="1" rIns="0" wrap="square" tIns="0">
            <a:sp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8" name="Shape 138"/>
        <p:cNvGrpSpPr/>
        <p:nvPr/>
      </p:nvGrpSpPr>
      <p:grpSpPr>
        <a:xfrm>
          <a:off x="0" y="0"/>
          <a:ext cx="0" cy="0"/>
          <a:chOff x="0" y="0"/>
          <a:chExt cx="0" cy="0"/>
        </a:xfrm>
      </p:grpSpPr>
      <p:sp>
        <p:nvSpPr>
          <p:cNvPr id="139" name="Google Shape;139;p28"/>
          <p:cNvSpPr txBox="1"/>
          <p:nvPr>
            <p:ph type="title"/>
          </p:nvPr>
        </p:nvSpPr>
        <p:spPr>
          <a:xfrm>
            <a:off x="1442810" y="187654"/>
            <a:ext cx="6259500" cy="2616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800"/>
              <a:buFont typeface="Arial"/>
              <a:buNone/>
              <a:defRPr b="1" i="0" sz="1900" u="sng" cap="none" strike="noStrike">
                <a:solidFill>
                  <a:srgbClr val="231F20"/>
                </a:solidFill>
                <a:latin typeface="Arial"/>
                <a:ea typeface="Arial"/>
                <a:cs typeface="Arial"/>
                <a:sym typeface="Arial"/>
              </a:defRPr>
            </a:lvl1pPr>
            <a:lvl2pPr lvl="1"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Arial"/>
                <a:ea typeface="Arial"/>
                <a:cs typeface="Arial"/>
                <a:sym typeface="Arial"/>
              </a:defRPr>
            </a:lvl9pPr>
          </a:lstStyle>
          <a:p/>
        </p:txBody>
      </p:sp>
      <p:sp>
        <p:nvSpPr>
          <p:cNvPr id="140" name="Google Shape;140;p28"/>
          <p:cNvSpPr txBox="1"/>
          <p:nvPr>
            <p:ph idx="1" type="body"/>
          </p:nvPr>
        </p:nvSpPr>
        <p:spPr>
          <a:xfrm>
            <a:off x="457244" y="1182978"/>
            <a:ext cx="8230500" cy="33945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800"/>
              <a:buFont typeface="Arial"/>
              <a:buNone/>
              <a:defRPr b="0" i="0" sz="1000" u="none" cap="none" strike="noStrike">
                <a:solidFill>
                  <a:srgbClr val="000000"/>
                </a:solidFill>
                <a:latin typeface="Calibri"/>
                <a:ea typeface="Calibri"/>
                <a:cs typeface="Calibri"/>
                <a:sym typeface="Calibri"/>
              </a:defRPr>
            </a:lvl9pPr>
          </a:lstStyle>
          <a:p/>
        </p:txBody>
      </p:sp>
      <p:sp>
        <p:nvSpPr>
          <p:cNvPr id="141" name="Google Shape;141;p28"/>
          <p:cNvSpPr txBox="1"/>
          <p:nvPr>
            <p:ph idx="11" type="ftr"/>
          </p:nvPr>
        </p:nvSpPr>
        <p:spPr>
          <a:xfrm>
            <a:off x="3109257" y="4783344"/>
            <a:ext cx="2926500" cy="257100"/>
          </a:xfrm>
          <a:prstGeom prst="rect">
            <a:avLst/>
          </a:prstGeom>
          <a:noFill/>
          <a:ln>
            <a:noFill/>
          </a:ln>
        </p:spPr>
        <p:txBody>
          <a:bodyPr anchorCtr="0" anchor="t" bIns="0" lIns="0" spcFirstLastPara="1" rIns="0" wrap="square" tIns="0">
            <a:noAutofit/>
          </a:bodyPr>
          <a:lstStyle>
            <a:lvl1pPr lvl="0" marR="0" rtl="0" algn="ctr">
              <a:lnSpc>
                <a:spcPct val="100000"/>
              </a:lnSpc>
              <a:spcBef>
                <a:spcPts val="0"/>
              </a:spcBef>
              <a:spcAft>
                <a:spcPts val="0"/>
              </a:spcAft>
              <a:buClr>
                <a:srgbClr val="000000"/>
              </a:buClr>
              <a:buSzPts val="800"/>
              <a:buFont typeface="Arial"/>
              <a:buNone/>
              <a:defRPr b="0" i="0" sz="1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9pPr>
          </a:lstStyle>
          <a:p/>
        </p:txBody>
      </p:sp>
      <p:sp>
        <p:nvSpPr>
          <p:cNvPr id="142" name="Google Shape;142;p28"/>
          <p:cNvSpPr txBox="1"/>
          <p:nvPr>
            <p:ph idx="10" type="dt"/>
          </p:nvPr>
        </p:nvSpPr>
        <p:spPr>
          <a:xfrm>
            <a:off x="457244" y="4783344"/>
            <a:ext cx="2103300" cy="257100"/>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800"/>
              <a:buFont typeface="Arial"/>
              <a:buNone/>
              <a:defRPr b="0" i="0" sz="10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800"/>
              <a:buFont typeface="Arial"/>
              <a:buNone/>
              <a:defRPr b="0" i="0" sz="1000" u="none" cap="none" strike="noStrike">
                <a:solidFill>
                  <a:schemeClr val="dk1"/>
                </a:solidFill>
                <a:latin typeface="Calibri"/>
                <a:ea typeface="Calibri"/>
                <a:cs typeface="Calibri"/>
                <a:sym typeface="Calibri"/>
              </a:defRPr>
            </a:lvl9pPr>
          </a:lstStyle>
          <a:p/>
        </p:txBody>
      </p:sp>
      <p:sp>
        <p:nvSpPr>
          <p:cNvPr id="143" name="Google Shape;143;p28"/>
          <p:cNvSpPr txBox="1"/>
          <p:nvPr>
            <p:ph idx="12" type="sldNum"/>
          </p:nvPr>
        </p:nvSpPr>
        <p:spPr>
          <a:xfrm>
            <a:off x="6584309" y="4783344"/>
            <a:ext cx="2103300" cy="257100"/>
          </a:xfrm>
          <a:prstGeom prst="rect">
            <a:avLst/>
          </a:prstGeom>
          <a:noFill/>
          <a:ln>
            <a:noFill/>
          </a:ln>
        </p:spPr>
        <p:txBody>
          <a:bodyPr anchorCtr="0" anchor="t" bIns="0" lIns="0" spcFirstLastPara="1" rIns="0" wrap="square" tIns="0">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i"/>
              <a:t>‹#›</a:t>
            </a:fld>
            <a:endParaRPr/>
          </a:p>
        </p:txBody>
      </p:sp>
    </p:spTree>
  </p:cSld>
  <p:clrMap accent1="accent1" accent2="accent2" accent3="accent3" accent4="accent4" accent5="accent5" accent6="accent6" bg1="lt1" bg2="dk2" tx1="dk1" tx2="lt2" folHlink="folHlink" hlink="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1.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2.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3.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14.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16.xml"/><Relationship Id="rId3" Type="http://schemas.openxmlformats.org/officeDocument/2006/relationships/image" Target="../media/image7.png"/><Relationship Id="rId4" Type="http://schemas.openxmlformats.org/officeDocument/2006/relationships/image" Target="../media/image4.png"/><Relationship Id="rId5" Type="http://schemas.openxmlformats.org/officeDocument/2006/relationships/image" Target="../media/image8.png"/><Relationship Id="rId6"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mailto:maija.salmiovirta@jnfoundation.f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 Id="rId3" Type="http://schemas.openxmlformats.org/officeDocument/2006/relationships/hyperlink" Target="https://www.eratauko.fi/tyokalu/virittaytymisaktiviteettej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hyperlink" Target="https://www.eratauko.fi/tyokalu/pelisaannot-nuorille/" TargetMode="External"/><Relationship Id="rId4" Type="http://schemas.openxmlformats.org/officeDocument/2006/relationships/image" Target="../media/image4.png"/><Relationship Id="rId5" Type="http://schemas.openxmlformats.org/officeDocument/2006/relationships/image" Target="../media/image8.png"/><Relationship Id="rId6"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8.xml"/><Relationship Id="rId3" Type="http://schemas.openxmlformats.org/officeDocument/2006/relationships/hyperlink" Target="https://johnnurmisensaatio.fi/mita-teemme/ymparistokasvatus/" TargetMode="External"/><Relationship Id="rId4" Type="http://schemas.openxmlformats.org/officeDocument/2006/relationships/image" Target="../media/image4.png"/><Relationship Id="rId5" Type="http://schemas.openxmlformats.org/officeDocument/2006/relationships/image" Target="../media/image8.png"/><Relationship Id="rId6"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6.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8.png"/><Relationship Id="rId5"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3"/>
          <p:cNvSpPr txBox="1"/>
          <p:nvPr/>
        </p:nvSpPr>
        <p:spPr>
          <a:xfrm>
            <a:off x="1249493" y="770494"/>
            <a:ext cx="6645900" cy="1144800"/>
          </a:xfrm>
          <a:prstGeom prst="rect">
            <a:avLst/>
          </a:prstGeom>
          <a:noFill/>
          <a:ln>
            <a:noFill/>
          </a:ln>
        </p:spPr>
        <p:txBody>
          <a:bodyPr anchorCtr="0" anchor="t" bIns="25725" lIns="51475" spcFirstLastPara="1" rIns="51475" wrap="square" tIns="25725">
            <a:spAutoFit/>
          </a:bodyPr>
          <a:lstStyle/>
          <a:p>
            <a:pPr indent="0" lvl="0" marL="0" marR="0" rtl="0" algn="l">
              <a:lnSpc>
                <a:spcPct val="100000"/>
              </a:lnSpc>
              <a:spcBef>
                <a:spcPts val="0"/>
              </a:spcBef>
              <a:spcAft>
                <a:spcPts val="0"/>
              </a:spcAft>
              <a:buNone/>
            </a:pPr>
            <a:r>
              <a:rPr b="1" lang="fi" sz="2900">
                <a:latin typeface="Gill Sans"/>
                <a:ea typeface="Gill Sans"/>
                <a:cs typeface="Gill Sans"/>
                <a:sym typeface="Gill Sans"/>
              </a:rPr>
              <a:t>Erätauko-keskustelu</a:t>
            </a:r>
            <a:endParaRPr b="1" sz="2900">
              <a:latin typeface="Gill Sans"/>
              <a:ea typeface="Gill Sans"/>
              <a:cs typeface="Gill Sans"/>
              <a:sym typeface="Gill Sans"/>
            </a:endParaRPr>
          </a:p>
          <a:p>
            <a:pPr indent="0" lvl="0" marL="0" marR="0" rtl="0" algn="l">
              <a:lnSpc>
                <a:spcPct val="100000"/>
              </a:lnSpc>
              <a:spcBef>
                <a:spcPts val="0"/>
              </a:spcBef>
              <a:spcAft>
                <a:spcPts val="0"/>
              </a:spcAft>
              <a:buNone/>
            </a:pPr>
            <a:r>
              <a:rPr b="1" lang="fi" sz="2900">
                <a:latin typeface="Gill Sans"/>
                <a:ea typeface="Gill Sans"/>
                <a:cs typeface="Gill Sans"/>
                <a:sym typeface="Gill Sans"/>
              </a:rPr>
              <a:t>Itämerestä</a:t>
            </a:r>
            <a:endParaRPr b="1" i="0" sz="19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None/>
            </a:pPr>
            <a:r>
              <a:t/>
            </a:r>
            <a:endParaRPr b="0" i="1" sz="1300" u="none" cap="none" strike="noStrike">
              <a:solidFill>
                <a:srgbClr val="000000"/>
              </a:solidFill>
              <a:latin typeface="Gill Sans"/>
              <a:ea typeface="Gill Sans"/>
              <a:cs typeface="Gill Sans"/>
              <a:sym typeface="Gill Sans"/>
            </a:endParaRPr>
          </a:p>
        </p:txBody>
      </p:sp>
      <p:cxnSp>
        <p:nvCxnSpPr>
          <p:cNvPr id="231" name="Google Shape;231;p43"/>
          <p:cNvCxnSpPr/>
          <p:nvPr/>
        </p:nvCxnSpPr>
        <p:spPr>
          <a:xfrm flipH="1" rot="10800000">
            <a:off x="1249491" y="3679832"/>
            <a:ext cx="6645900" cy="43800"/>
          </a:xfrm>
          <a:prstGeom prst="straightConnector1">
            <a:avLst/>
          </a:prstGeom>
          <a:noFill/>
          <a:ln cap="flat" cmpd="sng" w="19050">
            <a:solidFill>
              <a:srgbClr val="FFE006"/>
            </a:solidFill>
            <a:prstDash val="solid"/>
            <a:round/>
            <a:headEnd len="sm" w="sm" type="none"/>
            <a:tailEnd len="sm" w="sm" type="none"/>
          </a:ln>
        </p:spPr>
      </p:cxnSp>
      <p:pic>
        <p:nvPicPr>
          <p:cNvPr id="232" name="Google Shape;232;p43"/>
          <p:cNvPicPr preferRelativeResize="0"/>
          <p:nvPr/>
        </p:nvPicPr>
        <p:blipFill rotWithShape="1">
          <a:blip r:embed="rId3">
            <a:alphaModFix/>
          </a:blip>
          <a:srcRect b="0" l="0" r="0" t="0"/>
          <a:stretch/>
        </p:blipFill>
        <p:spPr>
          <a:xfrm>
            <a:off x="3989544" y="4319046"/>
            <a:ext cx="1164894" cy="268843"/>
          </a:xfrm>
          <a:prstGeom prst="rect">
            <a:avLst/>
          </a:prstGeom>
          <a:noFill/>
          <a:ln>
            <a:noFill/>
          </a:ln>
        </p:spPr>
      </p:pic>
      <p:sp>
        <p:nvSpPr>
          <p:cNvPr id="233" name="Google Shape;233;p43"/>
          <p:cNvSpPr/>
          <p:nvPr/>
        </p:nvSpPr>
        <p:spPr>
          <a:xfrm>
            <a:off x="4457700" y="2457474"/>
            <a:ext cx="228600" cy="228600"/>
          </a:xfrm>
          <a:prstGeom prst="rect">
            <a:avLst/>
          </a:prstGeom>
          <a:noFill/>
          <a:ln>
            <a:noFill/>
          </a:ln>
        </p:spPr>
        <p:txBody>
          <a:bodyPr anchorCtr="0" anchor="t" bIns="34250" lIns="68550" spcFirstLastPara="1" rIns="68550" wrap="square" tIns="34250">
            <a:noAutofit/>
          </a:bodyPr>
          <a:lstStyle/>
          <a:p>
            <a:pPr indent="0" lvl="0" marL="0" marR="0" rtl="0" algn="l">
              <a:lnSpc>
                <a:spcPct val="100000"/>
              </a:lnSpc>
              <a:spcBef>
                <a:spcPts val="0"/>
              </a:spcBef>
              <a:spcAft>
                <a:spcPts val="0"/>
              </a:spcAft>
              <a:buNone/>
            </a:pPr>
            <a:r>
              <a:t/>
            </a:r>
            <a:endParaRPr b="0" i="0" sz="1300" u="none" cap="none" strike="noStrike">
              <a:solidFill>
                <a:srgbClr val="000000"/>
              </a:solidFill>
              <a:latin typeface="Arial"/>
              <a:ea typeface="Arial"/>
              <a:cs typeface="Arial"/>
              <a:sym typeface="Arial"/>
            </a:endParaRPr>
          </a:p>
        </p:txBody>
      </p:sp>
      <p:sp>
        <p:nvSpPr>
          <p:cNvPr id="234" name="Google Shape;234;p43"/>
          <p:cNvSpPr txBox="1"/>
          <p:nvPr/>
        </p:nvSpPr>
        <p:spPr>
          <a:xfrm>
            <a:off x="1159950" y="2178900"/>
            <a:ext cx="7037100" cy="1320600"/>
          </a:xfrm>
          <a:prstGeom prst="rect">
            <a:avLst/>
          </a:prstGeom>
          <a:noFill/>
          <a:ln>
            <a:noFill/>
          </a:ln>
        </p:spPr>
        <p:txBody>
          <a:bodyPr anchorCtr="0" anchor="t" bIns="72550" lIns="145150" spcFirstLastPara="1" rIns="145150" wrap="square" tIns="72550">
            <a:noAutofit/>
          </a:bodyPr>
          <a:lstStyle/>
          <a:p>
            <a:pPr indent="0" lvl="0" marL="0" marR="0" rtl="0" algn="l">
              <a:lnSpc>
                <a:spcPct val="115000"/>
              </a:lnSpc>
              <a:spcBef>
                <a:spcPts val="0"/>
              </a:spcBef>
              <a:spcAft>
                <a:spcPts val="0"/>
              </a:spcAft>
              <a:buNone/>
            </a:pPr>
            <a:r>
              <a:rPr lang="fi" sz="1600">
                <a:solidFill>
                  <a:srgbClr val="000000"/>
                </a:solidFill>
                <a:latin typeface="Gill Sans"/>
                <a:ea typeface="Gill Sans"/>
                <a:cs typeface="Gill Sans"/>
                <a:sym typeface="Gill Sans"/>
              </a:rPr>
              <a:t>Erätauko-keskustelun käsikirjoitus </a:t>
            </a:r>
            <a:endParaRPr sz="1600">
              <a:solidFill>
                <a:srgbClr val="000000"/>
              </a:solidFill>
              <a:latin typeface="Gill Sans"/>
              <a:ea typeface="Gill Sans"/>
              <a:cs typeface="Gill Sans"/>
              <a:sym typeface="Gill Sans"/>
            </a:endParaRPr>
          </a:p>
          <a:p>
            <a:pPr indent="0" lvl="0" marL="0" rtl="0" algn="l">
              <a:lnSpc>
                <a:spcPct val="115000"/>
              </a:lnSpc>
              <a:spcBef>
                <a:spcPts val="0"/>
              </a:spcBef>
              <a:spcAft>
                <a:spcPts val="0"/>
              </a:spcAft>
              <a:buSzPts val="1900"/>
              <a:buNone/>
            </a:pPr>
            <a:r>
              <a:rPr lang="fi" sz="1600">
                <a:solidFill>
                  <a:srgbClr val="000000"/>
                </a:solidFill>
                <a:latin typeface="Gill Sans"/>
                <a:ea typeface="Gill Sans"/>
                <a:cs typeface="Gill Sans"/>
                <a:sym typeface="Gill Sans"/>
              </a:rPr>
              <a:t>Kesto 45 tai 75 min</a:t>
            </a:r>
            <a:endParaRPr sz="1600">
              <a:solidFill>
                <a:srgbClr val="000000"/>
              </a:solidFill>
              <a:latin typeface="Gill Sans"/>
              <a:ea typeface="Gill Sans"/>
              <a:cs typeface="Gill Sans"/>
              <a:sym typeface="Gill Sans"/>
            </a:endParaRPr>
          </a:p>
          <a:p>
            <a:pPr indent="0" lvl="0" marL="0" rtl="0" algn="l">
              <a:lnSpc>
                <a:spcPct val="115000"/>
              </a:lnSpc>
              <a:spcBef>
                <a:spcPts val="0"/>
              </a:spcBef>
              <a:spcAft>
                <a:spcPts val="0"/>
              </a:spcAft>
              <a:buSzPts val="1900"/>
              <a:buNone/>
            </a:pPr>
            <a:r>
              <a:t/>
            </a:r>
            <a:endParaRPr i="1" sz="12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900"/>
              <a:buFont typeface="Arial"/>
              <a:buNone/>
            </a:pPr>
            <a:r>
              <a:rPr i="1" lang="fi" sz="1200">
                <a:solidFill>
                  <a:schemeClr val="dk1"/>
                </a:solidFill>
                <a:latin typeface="Gill Sans"/>
                <a:ea typeface="Gill Sans"/>
                <a:cs typeface="Gill Sans"/>
                <a:sym typeface="Gill Sans"/>
              </a:rPr>
              <a:t>Keskustelun aihe: “</a:t>
            </a:r>
            <a:r>
              <a:rPr b="1" i="1" lang="fi" sz="1200">
                <a:solidFill>
                  <a:schemeClr val="dk1"/>
                </a:solidFill>
                <a:latin typeface="Gill Sans"/>
                <a:ea typeface="Gill Sans"/>
                <a:cs typeface="Gill Sans"/>
                <a:sym typeface="Gill Sans"/>
              </a:rPr>
              <a:t>Itämeri - mitä näet, mitä kuulen, mitä tunnet?”</a:t>
            </a:r>
            <a:endParaRPr b="1" i="1" sz="12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900"/>
              <a:buFont typeface="Arial"/>
              <a:buNone/>
            </a:pPr>
            <a:r>
              <a:rPr b="1" i="1" lang="fi" sz="1200">
                <a:solidFill>
                  <a:schemeClr val="dk1"/>
                </a:solidFill>
                <a:latin typeface="Gill Sans"/>
                <a:ea typeface="Gill Sans"/>
                <a:cs typeface="Gill Sans"/>
                <a:sym typeface="Gill Sans"/>
              </a:rPr>
              <a:t>Satahanka 2025 yhteistyössä John Nurmisen säätiö ja Erätauko-säätiö </a:t>
            </a:r>
            <a:endParaRPr b="1" i="1" sz="12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900"/>
              <a:buFont typeface="Arial"/>
              <a:buNone/>
            </a:pPr>
            <a:r>
              <a:t/>
            </a:r>
            <a:endParaRPr sz="1600">
              <a:latin typeface="Gill Sans"/>
              <a:ea typeface="Gill Sans"/>
              <a:cs typeface="Gill Sans"/>
              <a:sym typeface="Gill Sans"/>
            </a:endParaRPr>
          </a:p>
        </p:txBody>
      </p:sp>
      <p:pic>
        <p:nvPicPr>
          <p:cNvPr id="235" name="Google Shape;235;p43"/>
          <p:cNvPicPr preferRelativeResize="0"/>
          <p:nvPr/>
        </p:nvPicPr>
        <p:blipFill rotWithShape="1">
          <a:blip r:embed="rId4">
            <a:alphaModFix/>
          </a:blip>
          <a:srcRect b="13737" l="25052" r="24173" t="11153"/>
          <a:stretch/>
        </p:blipFill>
        <p:spPr>
          <a:xfrm>
            <a:off x="2244625" y="3903950"/>
            <a:ext cx="1064650" cy="1099051"/>
          </a:xfrm>
          <a:prstGeom prst="rect">
            <a:avLst/>
          </a:prstGeom>
          <a:noFill/>
          <a:ln>
            <a:noFill/>
          </a:ln>
        </p:spPr>
      </p:pic>
      <p:pic>
        <p:nvPicPr>
          <p:cNvPr id="236" name="Google Shape;236;p43" title="Satahanka_taustaton.png"/>
          <p:cNvPicPr preferRelativeResize="0"/>
          <p:nvPr/>
        </p:nvPicPr>
        <p:blipFill>
          <a:blip r:embed="rId5">
            <a:alphaModFix/>
          </a:blip>
          <a:stretch>
            <a:fillRect/>
          </a:stretch>
        </p:blipFill>
        <p:spPr>
          <a:xfrm>
            <a:off x="6376226" y="211991"/>
            <a:ext cx="2378125" cy="2261824"/>
          </a:xfrm>
          <a:prstGeom prst="rect">
            <a:avLst/>
          </a:prstGeom>
          <a:noFill/>
          <a:ln>
            <a:noFill/>
          </a:ln>
        </p:spPr>
      </p:pic>
      <p:pic>
        <p:nvPicPr>
          <p:cNvPr id="237" name="Google Shape;237;p43" title="Satahanka_taustaton.png"/>
          <p:cNvPicPr preferRelativeResize="0"/>
          <p:nvPr/>
        </p:nvPicPr>
        <p:blipFill rotWithShape="1">
          <a:blip r:embed="rId5">
            <a:alphaModFix/>
          </a:blip>
          <a:srcRect b="29765" l="11905" r="12359" t="0"/>
          <a:stretch/>
        </p:blipFill>
        <p:spPr>
          <a:xfrm>
            <a:off x="5834725" y="3999361"/>
            <a:ext cx="1029701" cy="9082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4" name="Shape 344"/>
        <p:cNvGrpSpPr/>
        <p:nvPr/>
      </p:nvGrpSpPr>
      <p:grpSpPr>
        <a:xfrm>
          <a:off x="0" y="0"/>
          <a:ext cx="0" cy="0"/>
          <a:chOff x="0" y="0"/>
          <a:chExt cx="0" cy="0"/>
        </a:xfrm>
      </p:grpSpPr>
      <p:cxnSp>
        <p:nvCxnSpPr>
          <p:cNvPr id="345" name="Google Shape;345;p52"/>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46" name="Google Shape;346;p52"/>
          <p:cNvSpPr txBox="1"/>
          <p:nvPr/>
        </p:nvSpPr>
        <p:spPr>
          <a:xfrm>
            <a:off x="606900" y="351824"/>
            <a:ext cx="3780900" cy="44073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sz="1100">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i="0" lang="fi" sz="1100" u="none" cap="none" strike="noStrike">
                <a:solidFill>
                  <a:srgbClr val="000000"/>
                </a:solidFill>
                <a:latin typeface="Gill Sans"/>
                <a:ea typeface="Gill Sans"/>
                <a:cs typeface="Gill Sans"/>
                <a:sym typeface="Gill Sans"/>
              </a:rPr>
              <a:t>5 	Alustus ja oma pohdinta / pariporina</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lang="fi" sz="1100">
                <a:solidFill>
                  <a:srgbClr val="000000"/>
                </a:solidFill>
                <a:latin typeface="Gill Sans"/>
                <a:ea typeface="Gill Sans"/>
                <a:cs typeface="Gill Sans"/>
                <a:sym typeface="Gill Sans"/>
              </a:rPr>
              <a:t>25</a:t>
            </a:r>
            <a:r>
              <a:rPr b="1" i="0" lang="fi" sz="1100" u="none" cap="none" strike="noStrike">
                <a:solidFill>
                  <a:srgbClr val="000000"/>
                </a:solidFill>
                <a:latin typeface="Gill Sans"/>
                <a:ea typeface="Gill Sans"/>
                <a:cs typeface="Gill Sans"/>
                <a:sym typeface="Gill Sans"/>
              </a:rPr>
              <a:t> 	Avataan yhteinen keskustelu</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Oivallusten kirjoittaminen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3</a:t>
            </a:r>
            <a:r>
              <a:rPr b="0" i="0" lang="fi" sz="1100" u="none" cap="none" strike="noStrike">
                <a:solidFill>
                  <a:srgbClr val="000000"/>
                </a:solidFill>
                <a:latin typeface="Gill Sans"/>
                <a:ea typeface="Gill Sans"/>
                <a:cs typeface="Gill Sans"/>
                <a:sym typeface="Gill Sans"/>
              </a:rPr>
              <a:t>	Oivallusten kertominen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Yhteensä </a:t>
            </a:r>
            <a:r>
              <a:rPr lang="fi" sz="1100">
                <a:solidFill>
                  <a:srgbClr val="000000"/>
                </a:solidFill>
                <a:latin typeface="Gill Sans"/>
                <a:ea typeface="Gill Sans"/>
                <a:cs typeface="Gill Sans"/>
                <a:sym typeface="Gill Sans"/>
              </a:rPr>
              <a:t>45</a:t>
            </a:r>
            <a:r>
              <a:rPr b="0" i="0" lang="fi" sz="1100" u="none" cap="none" strike="noStrike">
                <a:solidFill>
                  <a:srgbClr val="000000"/>
                </a:solidFill>
                <a:latin typeface="Gill Sans"/>
                <a:ea typeface="Gill Sans"/>
                <a:cs typeface="Gill Sans"/>
                <a:sym typeface="Gill Sans"/>
              </a:rPr>
              <a:t> min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rPr lang="fi" sz="1100">
                <a:solidFill>
                  <a:schemeClr val="dk1"/>
                </a:solidFill>
                <a:highlight>
                  <a:srgbClr val="FFE006"/>
                </a:highlight>
                <a:latin typeface="Gill Sans"/>
                <a:ea typeface="Gill Sans"/>
                <a:cs typeface="Gill Sans"/>
                <a:sym typeface="Gill Sans"/>
              </a:rPr>
              <a:t>Keltainen taustaväri: Muuta tarpeen mukaan itsellesi/aiheeseen sopivaksi.</a:t>
            </a:r>
            <a:endParaRPr sz="1100">
              <a:solidFill>
                <a:schemeClr val="dk1"/>
              </a:solidFill>
              <a:highlight>
                <a:srgbClr val="FFE006"/>
              </a:highlight>
              <a:latin typeface="Gill Sans"/>
              <a:ea typeface="Gill Sans"/>
              <a:cs typeface="Gill Sans"/>
              <a:sym typeface="Gill Sans"/>
            </a:endParaRPr>
          </a:p>
          <a:p>
            <a:pPr indent="0" lvl="0" marL="457200" rtl="0" algn="l">
              <a:spcBef>
                <a:spcPts val="0"/>
              </a:spcBef>
              <a:spcAft>
                <a:spcPts val="0"/>
              </a:spcAft>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t/>
            </a:r>
            <a:endParaRPr sz="1100">
              <a:solidFill>
                <a:schemeClr val="dk1"/>
              </a:solidFill>
              <a:highlight>
                <a:srgbClr val="FFE006"/>
              </a:highlight>
              <a:latin typeface="Gill Sans"/>
              <a:ea typeface="Gill Sans"/>
              <a:cs typeface="Gill Sans"/>
              <a:sym typeface="Gill Sans"/>
            </a:endParaRPr>
          </a:p>
        </p:txBody>
      </p:sp>
      <p:sp>
        <p:nvSpPr>
          <p:cNvPr id="347" name="Google Shape;347;p52"/>
          <p:cNvSpPr txBox="1"/>
          <p:nvPr/>
        </p:nvSpPr>
        <p:spPr>
          <a:xfrm>
            <a:off x="4849600" y="112800"/>
            <a:ext cx="3961200" cy="48882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b="1" i="0" lang="fi" sz="1000" u="none" cap="none" strike="noStrike">
                <a:solidFill>
                  <a:srgbClr val="000000"/>
                </a:solidFill>
                <a:latin typeface="Gill Sans"/>
                <a:ea typeface="Gill Sans"/>
                <a:cs typeface="Gill Sans"/>
                <a:sym typeface="Gill Sans"/>
              </a:rPr>
              <a:t>Yhteinen keskustelu jatkuu</a:t>
            </a:r>
            <a:endParaRPr b="1"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rPr b="0" i="0" lang="fi" sz="900" u="none" cap="none" strike="noStrike">
                <a:solidFill>
                  <a:srgbClr val="000000"/>
                </a:solidFill>
                <a:latin typeface="Gill Sans"/>
                <a:ea typeface="Gill Sans"/>
                <a:cs typeface="Gill Sans"/>
                <a:sym typeface="Gill Sans"/>
              </a:rPr>
              <a:t>Kiitos äskeisestä jakamisesta. </a:t>
            </a:r>
            <a:r>
              <a:rPr lang="fi" sz="900">
                <a:latin typeface="Gill Sans"/>
                <a:ea typeface="Gill Sans"/>
                <a:cs typeface="Gill Sans"/>
                <a:sym typeface="Gill Sans"/>
              </a:rPr>
              <a:t>Seuraavaksi pyytäisin teitä katsomaan merelle ja sen jälkeen sulkemaan silmät. Kuvittele Itämeri. Mitä näet, kuulet tai tunnet? </a:t>
            </a:r>
            <a:r>
              <a:rPr b="0" i="0" lang="fi" sz="900" u="none" cap="none" strike="noStrike">
                <a:solidFill>
                  <a:srgbClr val="000000"/>
                </a:solidFill>
                <a:latin typeface="Gill Sans"/>
                <a:ea typeface="Gill Sans"/>
                <a:cs typeface="Gill Sans"/>
                <a:sym typeface="Gill Sans"/>
              </a:rPr>
              <a:t>Voitte hetken aikaa pohtia rauhass</a:t>
            </a:r>
            <a:r>
              <a:rPr lang="fi" sz="900">
                <a:latin typeface="Gill Sans"/>
                <a:ea typeface="Gill Sans"/>
                <a:cs typeface="Gill Sans"/>
                <a:sym typeface="Gill Sans"/>
              </a:rPr>
              <a:t>a.</a:t>
            </a:r>
            <a:endParaRPr sz="9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700"/>
              <a:buFont typeface="Arial"/>
              <a:buNone/>
            </a:pPr>
            <a:r>
              <a:rPr lang="fi" sz="900">
                <a:solidFill>
                  <a:schemeClr val="dk1"/>
                </a:solidFill>
                <a:latin typeface="Gill Sans"/>
                <a:ea typeface="Gill Sans"/>
                <a:cs typeface="Gill Sans"/>
                <a:sym typeface="Gill Sans"/>
              </a:rPr>
              <a:t>Noin. Kuka haluaisi aloittaa?... Kiitos. Millaisia ajatuksia tai kokemuksia teillä muilla tuli mieleen, kun kuuntelitte äskeistä?</a:t>
            </a:r>
            <a:endParaRPr sz="900">
              <a:latin typeface="Gill Sans"/>
              <a:ea typeface="Gill Sans"/>
              <a:cs typeface="Gill Sans"/>
              <a:sym typeface="Gill Sans"/>
            </a:endParaRPr>
          </a:p>
          <a:p>
            <a:pPr indent="0" lvl="0" marL="0" rtl="0" algn="l">
              <a:lnSpc>
                <a:spcPct val="115000"/>
              </a:lnSpc>
              <a:spcBef>
                <a:spcPts val="0"/>
              </a:spcBef>
              <a:spcAft>
                <a:spcPts val="0"/>
              </a:spcAft>
              <a:buNone/>
            </a:pPr>
            <a:r>
              <a:t/>
            </a:r>
            <a:endParaRPr sz="1000">
              <a:solidFill>
                <a:schemeClr val="dk1"/>
              </a:solidFill>
              <a:highlight>
                <a:srgbClr val="FFE006"/>
              </a:highlight>
              <a:latin typeface="Gill Sans"/>
              <a:ea typeface="Gill Sans"/>
              <a:cs typeface="Gill Sans"/>
              <a:sym typeface="Gill Sans"/>
            </a:endParaRPr>
          </a:p>
          <a:p>
            <a:pPr indent="-292100" lvl="0" marL="457200" rtl="0" algn="l">
              <a:lnSpc>
                <a:spcPct val="115000"/>
              </a:lnSpc>
              <a:spcBef>
                <a:spcPts val="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Minkälaisia seikkailuja olet kokenut Itämerellä? Mitä asioita niihin on liittynyt? (esim. millä olet liikkunut, missä olet käynyt, minkälaisia asioita seikkailuilla olet havainnut)</a:t>
            </a:r>
            <a:endParaRPr sz="900">
              <a:solidFill>
                <a:schemeClr val="dk1"/>
              </a:solidFill>
              <a:latin typeface="Gill Sans"/>
              <a:ea typeface="Gill Sans"/>
              <a:cs typeface="Gill Sans"/>
              <a:sym typeface="Gill Sans"/>
            </a:endParaRPr>
          </a:p>
          <a:p>
            <a:pPr indent="-292100" lvl="0" marL="457200" rtl="0" algn="l">
              <a:lnSpc>
                <a:spcPct val="115000"/>
              </a:lnSpc>
              <a:spcBef>
                <a:spcPts val="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Mitä mukavia luontokokemuksia, kuten kohtaamisia eläinten kanssa, olet kokenut Itämerellä? Entäpä harmillisia tai ikäviä? (esim. millaisia eläimiä olet nähnyt pinnan alla, pieniä tai isoja)</a:t>
            </a:r>
            <a:endParaRPr sz="900">
              <a:solidFill>
                <a:schemeClr val="dk1"/>
              </a:solidFill>
              <a:latin typeface="Gill Sans"/>
              <a:ea typeface="Gill Sans"/>
              <a:cs typeface="Gill Sans"/>
              <a:sym typeface="Gill Sans"/>
            </a:endParaRPr>
          </a:p>
          <a:p>
            <a:pPr indent="-292100" lvl="0" marL="457200" rtl="0" algn="l">
              <a:lnSpc>
                <a:spcPct val="115000"/>
              </a:lnSpc>
              <a:spcBef>
                <a:spcPts val="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Mitä kaikkea olet löytänyt merestä? Onko jotain erikoista tai ihmeellistä?</a:t>
            </a:r>
            <a:endParaRPr b="0" i="0" sz="9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700"/>
              <a:buFont typeface="Arial"/>
              <a:buNone/>
            </a:pPr>
            <a:r>
              <a:rPr b="1" i="1" lang="fi" sz="1000" u="none" cap="none" strike="noStrike">
                <a:solidFill>
                  <a:srgbClr val="000000"/>
                </a:solidFill>
                <a:latin typeface="Gill Sans"/>
                <a:ea typeface="Gill Sans"/>
                <a:cs typeface="Gill Sans"/>
                <a:sym typeface="Gill Sans"/>
              </a:rPr>
              <a:t>Apukysymyksiä ohjaajalle: </a:t>
            </a:r>
            <a:endParaRPr sz="1000">
              <a:solidFill>
                <a:schemeClr val="dk1"/>
              </a:solidFill>
              <a:highlight>
                <a:srgbClr val="FFE006"/>
              </a:highlight>
              <a:latin typeface="Gill Sans"/>
              <a:ea typeface="Gill Sans"/>
              <a:cs typeface="Gill Sans"/>
              <a:sym typeface="Gill Sans"/>
            </a:endParaRPr>
          </a:p>
          <a:p>
            <a:pPr indent="-292100" lvl="0" marL="457200" rtl="0" algn="l">
              <a:lnSpc>
                <a:spcPct val="115000"/>
              </a:lnSpc>
              <a:spcBef>
                <a:spcPts val="50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Miksi juuri nämä asiat nousivat mieleesi, mitä luulet?</a:t>
            </a:r>
            <a:endParaRPr sz="900">
              <a:solidFill>
                <a:schemeClr val="dk1"/>
              </a:solidFill>
              <a:latin typeface="Gill Sans"/>
              <a:ea typeface="Gill Sans"/>
              <a:cs typeface="Gill Sans"/>
              <a:sym typeface="Gill Sans"/>
            </a:endParaRPr>
          </a:p>
          <a:p>
            <a:pPr indent="-292100" lvl="0" marL="457200" rtl="0" algn="l">
              <a:lnSpc>
                <a:spcPct val="115000"/>
              </a:lnSpc>
              <a:spcBef>
                <a:spcPts val="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Minkälaiset tilanteen ja tapahtumat ovat vaikuttaneet siihen, että nostit näitä asioita esille?</a:t>
            </a:r>
            <a:endParaRPr sz="900">
              <a:solidFill>
                <a:schemeClr val="dk1"/>
              </a:solidFill>
              <a:latin typeface="Gill Sans"/>
              <a:ea typeface="Gill Sans"/>
              <a:cs typeface="Gill Sans"/>
              <a:sym typeface="Gill Sans"/>
            </a:endParaRPr>
          </a:p>
          <a:p>
            <a:pPr indent="-292100" lvl="0" marL="457200" rtl="0" algn="l">
              <a:lnSpc>
                <a:spcPct val="115000"/>
              </a:lnSpc>
              <a:spcBef>
                <a:spcPts val="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Onko jotain itsellesi tärkeää, mikä ei ole noussut vielä keskustelussa esiin?</a:t>
            </a:r>
            <a:endParaRPr sz="900">
              <a:solidFill>
                <a:schemeClr val="dk1"/>
              </a:solidFill>
              <a:latin typeface="Gill Sans"/>
              <a:ea typeface="Gill Sans"/>
              <a:cs typeface="Gill Sans"/>
              <a:sym typeface="Gill Sans"/>
            </a:endParaRPr>
          </a:p>
          <a:p>
            <a:pPr indent="-292100" lvl="0" marL="457200" rtl="0" algn="l">
              <a:lnSpc>
                <a:spcPct val="115000"/>
              </a:lnSpc>
              <a:spcBef>
                <a:spcPts val="0"/>
              </a:spcBef>
              <a:spcAft>
                <a:spcPts val="0"/>
              </a:spcAft>
              <a:buClr>
                <a:srgbClr val="222222"/>
              </a:buClr>
              <a:buSzPts val="1000"/>
              <a:buFont typeface="Gill Sans"/>
              <a:buChar char="-"/>
            </a:pPr>
            <a:r>
              <a:rPr lang="fi" sz="900">
                <a:solidFill>
                  <a:schemeClr val="dk1"/>
                </a:solidFill>
                <a:latin typeface="Gill Sans"/>
                <a:ea typeface="Gill Sans"/>
                <a:cs typeface="Gill Sans"/>
                <a:sym typeface="Gill Sans"/>
              </a:rPr>
              <a:t>Onko jotain mikä herättää itsessäsi huolta tai toiveikkuutta aiheeseemme liittyen? </a:t>
            </a:r>
            <a:endParaRPr sz="900">
              <a:latin typeface="Gill Sans"/>
              <a:ea typeface="Gill Sans"/>
              <a:cs typeface="Gill Sans"/>
              <a:sym typeface="Gill Sans"/>
            </a:endParaRPr>
          </a:p>
          <a:p>
            <a:pPr indent="0" lvl="0" marL="3200400" marR="0" rtl="0" algn="just">
              <a:lnSpc>
                <a:spcPct val="115000"/>
              </a:lnSpc>
              <a:spcBef>
                <a:spcPts val="0"/>
              </a:spcBef>
              <a:spcAft>
                <a:spcPts val="0"/>
              </a:spcAft>
              <a:buClr>
                <a:srgbClr val="000000"/>
              </a:buClr>
              <a:buSzPts val="700"/>
              <a:buFont typeface="Arial"/>
              <a:buNone/>
            </a:pPr>
            <a:r>
              <a:t/>
            </a:r>
            <a:endParaRPr b="1" sz="1000">
              <a:latin typeface="Gill Sans"/>
              <a:ea typeface="Gill Sans"/>
              <a:cs typeface="Gill Sans"/>
              <a:sym typeface="Gill Sans"/>
            </a:endParaRPr>
          </a:p>
          <a:p>
            <a:pPr indent="0" lvl="0" marL="3200400" marR="0" rtl="0" algn="just">
              <a:lnSpc>
                <a:spcPct val="115000"/>
              </a:lnSpc>
              <a:spcBef>
                <a:spcPts val="0"/>
              </a:spcBef>
              <a:spcAft>
                <a:spcPts val="0"/>
              </a:spcAft>
              <a:buClr>
                <a:srgbClr val="000000"/>
              </a:buClr>
              <a:buSzPts val="700"/>
              <a:buFont typeface="Arial"/>
              <a:buNone/>
            </a:pPr>
            <a:r>
              <a:rPr b="1" lang="fi" sz="1000">
                <a:latin typeface="Gill Sans"/>
                <a:ea typeface="Gill Sans"/>
                <a:cs typeface="Gill Sans"/>
                <a:sym typeface="Gill Sans"/>
              </a:rPr>
              <a:t>25</a:t>
            </a:r>
            <a:r>
              <a:rPr b="1" i="0" lang="fi" sz="1000" u="none" cap="none" strike="noStrike">
                <a:solidFill>
                  <a:srgbClr val="000000"/>
                </a:solidFill>
                <a:latin typeface="Gill Sans"/>
                <a:ea typeface="Gill Sans"/>
                <a:cs typeface="Gill Sans"/>
                <a:sym typeface="Gill Sans"/>
              </a:rPr>
              <a:t> min</a:t>
            </a:r>
            <a:endParaRPr b="1" i="0" sz="1000" u="none" cap="none" strike="noStrike">
              <a:solidFill>
                <a:srgbClr val="000000"/>
              </a:solidFill>
              <a:latin typeface="Calibri"/>
              <a:ea typeface="Calibri"/>
              <a:cs typeface="Calibri"/>
              <a:sym typeface="Calibri"/>
            </a:endParaRPr>
          </a:p>
        </p:txBody>
      </p:sp>
      <p:grpSp>
        <p:nvGrpSpPr>
          <p:cNvPr id="348" name="Google Shape;348;p52"/>
          <p:cNvGrpSpPr/>
          <p:nvPr/>
        </p:nvGrpSpPr>
        <p:grpSpPr>
          <a:xfrm>
            <a:off x="3655738" y="4507093"/>
            <a:ext cx="1832525" cy="494074"/>
            <a:chOff x="5892225" y="4165743"/>
            <a:chExt cx="1832525" cy="494074"/>
          </a:xfrm>
        </p:grpSpPr>
        <p:pic>
          <p:nvPicPr>
            <p:cNvPr id="349" name="Google Shape;349;p52"/>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50" name="Google Shape;350;p52"/>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51" name="Google Shape;351;p52"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cxnSp>
        <p:nvCxnSpPr>
          <p:cNvPr id="357" name="Google Shape;357;p53"/>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58" name="Google Shape;358;p53"/>
          <p:cNvSpPr txBox="1"/>
          <p:nvPr/>
        </p:nvSpPr>
        <p:spPr>
          <a:xfrm>
            <a:off x="606900" y="351824"/>
            <a:ext cx="3780900" cy="44073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sz="1100">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i="0" lang="fi" sz="1100" u="none" cap="none" strike="noStrike">
                <a:solidFill>
                  <a:srgbClr val="000000"/>
                </a:solidFill>
                <a:latin typeface="Gill Sans"/>
                <a:ea typeface="Gill Sans"/>
                <a:cs typeface="Gill Sans"/>
                <a:sym typeface="Gill Sans"/>
              </a:rPr>
              <a:t>5 	Alustus ja oma pohdinta / pariporina</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lang="fi" sz="1100">
                <a:solidFill>
                  <a:srgbClr val="000000"/>
                </a:solidFill>
                <a:latin typeface="Gill Sans"/>
                <a:ea typeface="Gill Sans"/>
                <a:cs typeface="Gill Sans"/>
                <a:sym typeface="Gill Sans"/>
              </a:rPr>
              <a:t>25</a:t>
            </a:r>
            <a:r>
              <a:rPr b="1" i="0" lang="fi" sz="1100" u="none" cap="none" strike="noStrike">
                <a:solidFill>
                  <a:srgbClr val="000000"/>
                </a:solidFill>
                <a:latin typeface="Gill Sans"/>
                <a:ea typeface="Gill Sans"/>
                <a:cs typeface="Gill Sans"/>
                <a:sym typeface="Gill Sans"/>
              </a:rPr>
              <a:t> 	Avataan yhteinen keskustelu</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Oivallusten kirjoittaminen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3</a:t>
            </a:r>
            <a:r>
              <a:rPr b="0" i="0" lang="fi" sz="1100" u="none" cap="none" strike="noStrike">
                <a:solidFill>
                  <a:srgbClr val="000000"/>
                </a:solidFill>
                <a:latin typeface="Gill Sans"/>
                <a:ea typeface="Gill Sans"/>
                <a:cs typeface="Gill Sans"/>
                <a:sym typeface="Gill Sans"/>
              </a:rPr>
              <a:t>	Oivallusten kertominen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Yhteensä </a:t>
            </a:r>
            <a:r>
              <a:rPr lang="fi" sz="1100">
                <a:solidFill>
                  <a:srgbClr val="000000"/>
                </a:solidFill>
                <a:latin typeface="Gill Sans"/>
                <a:ea typeface="Gill Sans"/>
                <a:cs typeface="Gill Sans"/>
                <a:sym typeface="Gill Sans"/>
              </a:rPr>
              <a:t>45</a:t>
            </a:r>
            <a:r>
              <a:rPr b="0" i="0" lang="fi" sz="1100" u="none" cap="none" strike="noStrike">
                <a:solidFill>
                  <a:srgbClr val="000000"/>
                </a:solidFill>
                <a:latin typeface="Gill Sans"/>
                <a:ea typeface="Gill Sans"/>
                <a:cs typeface="Gill Sans"/>
                <a:sym typeface="Gill Sans"/>
              </a:rPr>
              <a:t> min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rPr lang="fi" sz="1100">
                <a:solidFill>
                  <a:schemeClr val="dk1"/>
                </a:solidFill>
                <a:highlight>
                  <a:srgbClr val="FFE006"/>
                </a:highlight>
                <a:latin typeface="Gill Sans"/>
                <a:ea typeface="Gill Sans"/>
                <a:cs typeface="Gill Sans"/>
                <a:sym typeface="Gill Sans"/>
              </a:rPr>
              <a:t>Keltainen taustaväri: Muuta tarpeen mukaan itsellesi/aiheeseen sopivaksi.</a:t>
            </a:r>
            <a:endParaRPr sz="1100">
              <a:solidFill>
                <a:schemeClr val="dk1"/>
              </a:solidFill>
              <a:highlight>
                <a:srgbClr val="FFE006"/>
              </a:highlight>
              <a:latin typeface="Gill Sans"/>
              <a:ea typeface="Gill Sans"/>
              <a:cs typeface="Gill Sans"/>
              <a:sym typeface="Gill Sans"/>
            </a:endParaRPr>
          </a:p>
          <a:p>
            <a:pPr indent="0" lvl="0" marL="457200" rtl="0" algn="l">
              <a:spcBef>
                <a:spcPts val="0"/>
              </a:spcBef>
              <a:spcAft>
                <a:spcPts val="0"/>
              </a:spcAft>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t/>
            </a:r>
            <a:endParaRPr sz="1100">
              <a:solidFill>
                <a:schemeClr val="dk1"/>
              </a:solidFill>
              <a:highlight>
                <a:srgbClr val="FFE006"/>
              </a:highlight>
              <a:latin typeface="Gill Sans"/>
              <a:ea typeface="Gill Sans"/>
              <a:cs typeface="Gill Sans"/>
              <a:sym typeface="Gill Sans"/>
            </a:endParaRPr>
          </a:p>
        </p:txBody>
      </p:sp>
      <p:sp>
        <p:nvSpPr>
          <p:cNvPr id="359" name="Google Shape;359;p53"/>
          <p:cNvSpPr txBox="1"/>
          <p:nvPr/>
        </p:nvSpPr>
        <p:spPr>
          <a:xfrm>
            <a:off x="4849600" y="112800"/>
            <a:ext cx="3961200" cy="48558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b="1" i="0" lang="fi" sz="1000" u="none" cap="none" strike="noStrike">
                <a:solidFill>
                  <a:srgbClr val="000000"/>
                </a:solidFill>
                <a:latin typeface="Gill Sans"/>
                <a:ea typeface="Gill Sans"/>
                <a:cs typeface="Gill Sans"/>
                <a:sym typeface="Gill Sans"/>
              </a:rPr>
              <a:t>Yhteinen keskustelu jatkuu</a:t>
            </a:r>
            <a:r>
              <a:rPr b="1" lang="fi" sz="1000">
                <a:latin typeface="Gill Sans"/>
                <a:ea typeface="Gill Sans"/>
                <a:cs typeface="Gill Sans"/>
                <a:sym typeface="Gill Sans"/>
              </a:rPr>
              <a:t> (infosivu)</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sz="10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b="1" lang="fi" sz="900">
                <a:latin typeface="Gill Sans"/>
                <a:ea typeface="Gill Sans"/>
                <a:cs typeface="Gill Sans"/>
                <a:sym typeface="Gill Sans"/>
              </a:rPr>
              <a:t>Tiedoksi: </a:t>
            </a:r>
            <a:r>
              <a:rPr lang="fi" sz="900">
                <a:latin typeface="Gill Sans"/>
                <a:ea typeface="Gill Sans"/>
                <a:cs typeface="Gill Sans"/>
                <a:sym typeface="Gill Sans"/>
              </a:rPr>
              <a:t>Vesi valuu lähes 90 miljoonan ihmisen asuinpaikoilta, pelloilta</a:t>
            </a:r>
            <a:r>
              <a:rPr lang="fi" sz="950">
                <a:solidFill>
                  <a:srgbClr val="444746"/>
                </a:solidFill>
                <a:latin typeface="Roboto"/>
                <a:ea typeface="Roboto"/>
                <a:cs typeface="Roboto"/>
                <a:sym typeface="Roboto"/>
              </a:rPr>
              <a:t> j</a:t>
            </a:r>
            <a:r>
              <a:rPr lang="fi" sz="900">
                <a:latin typeface="Gill Sans"/>
                <a:ea typeface="Gill Sans"/>
                <a:cs typeface="Gill Sans"/>
                <a:sym typeface="Gill Sans"/>
              </a:rPr>
              <a:t>a metsistä järvien ja jokien kautta Itämereen. </a:t>
            </a:r>
            <a:r>
              <a:rPr lang="fi" sz="900">
                <a:latin typeface="Gill Sans"/>
                <a:ea typeface="Gill Sans"/>
                <a:cs typeface="Gill Sans"/>
                <a:sym typeface="Gill Sans"/>
              </a:rPr>
              <a:t>Veden </a:t>
            </a:r>
            <a:r>
              <a:rPr lang="fi" sz="900">
                <a:latin typeface="Gill Sans"/>
                <a:ea typeface="Gill Sans"/>
                <a:cs typeface="Gill Sans"/>
                <a:sym typeface="Gill Sans"/>
              </a:rPr>
              <a:t>mukana valuu ravinteita, jotka rehevöittävät merta. Rehevöityminen näkyy kesällä runsaana levänä, myös sinilevänä.</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 sz="900">
                <a:latin typeface="Gill Sans"/>
                <a:ea typeface="Gill Sans"/>
                <a:cs typeface="Gill Sans"/>
                <a:sym typeface="Gill Sans"/>
              </a:rPr>
              <a:t>Jokien ja tuulen mukana mereen kulkeutuu myös </a:t>
            </a:r>
            <a:r>
              <a:rPr lang="fi" sz="900">
                <a:latin typeface="Gill Sans"/>
                <a:ea typeface="Gill Sans"/>
                <a:cs typeface="Gill Sans"/>
                <a:sym typeface="Gill Sans"/>
              </a:rPr>
              <a:t>roskaa</a:t>
            </a:r>
            <a:r>
              <a:rPr lang="fi" sz="900">
                <a:latin typeface="Gill Sans"/>
                <a:ea typeface="Gill Sans"/>
                <a:cs typeface="Gill Sans"/>
                <a:sym typeface="Gill Sans"/>
              </a:rPr>
              <a:t>, ja joskus niitä heitetään rannoilta ja satamista sekä laivoilta tahallaan veteen. </a:t>
            </a:r>
            <a:r>
              <a:rPr lang="fi" sz="900">
                <a:latin typeface="Gill Sans"/>
                <a:ea typeface="Gill Sans"/>
                <a:cs typeface="Gill Sans"/>
                <a:sym typeface="Gill Sans"/>
              </a:rPr>
              <a:t>Esimerkiksi </a:t>
            </a:r>
            <a:r>
              <a:rPr lang="fi" sz="900">
                <a:solidFill>
                  <a:schemeClr val="dk1"/>
                </a:solidFill>
                <a:latin typeface="Gill Sans"/>
                <a:ea typeface="Gill Sans"/>
                <a:cs typeface="Gill Sans"/>
                <a:sym typeface="Gill Sans"/>
              </a:rPr>
              <a:t>muovi säilyy meressä ja hioutuu mikromuoviksi. </a:t>
            </a:r>
            <a:r>
              <a:rPr lang="fi" sz="900">
                <a:latin typeface="Gill Sans"/>
                <a:ea typeface="Gill Sans"/>
                <a:cs typeface="Gill Sans"/>
                <a:sym typeface="Gill Sans"/>
              </a:rPr>
              <a:t>Vielä 50 vuotta sitten merta pidettiin sekä kotitalousjätteen että ongelmajätteen kaatopaikkana.</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9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b="1" lang="fi" sz="900">
                <a:solidFill>
                  <a:schemeClr val="dk1"/>
                </a:solidFill>
                <a:latin typeface="Gill Sans"/>
                <a:ea typeface="Gill Sans"/>
                <a:cs typeface="Gill Sans"/>
                <a:sym typeface="Gill Sans"/>
              </a:rPr>
              <a:t>Tiedoksi</a:t>
            </a:r>
            <a:r>
              <a:rPr lang="fi" sz="900">
                <a:solidFill>
                  <a:schemeClr val="dk1"/>
                </a:solidFill>
                <a:latin typeface="Gill Sans"/>
                <a:ea typeface="Gill Sans"/>
                <a:cs typeface="Gill Sans"/>
                <a:sym typeface="Gill Sans"/>
              </a:rPr>
              <a:t>, millaisia eläimiä on pinnan alla: mikroskooppisen pienet plaktoneläimet, kalat, harmaahylkeet, itämerennorpat, katkat, kilkit.</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 sz="900">
                <a:latin typeface="Gill Sans"/>
                <a:ea typeface="Gill Sans"/>
                <a:cs typeface="Gill Sans"/>
                <a:sym typeface="Gill Sans"/>
              </a:rPr>
              <a:t>Pinnan alla on myös useita satoja vuosia vanhoja ja uudempia </a:t>
            </a:r>
            <a:r>
              <a:rPr lang="fi" sz="900">
                <a:latin typeface="Gill Sans"/>
                <a:ea typeface="Gill Sans"/>
                <a:cs typeface="Gill Sans"/>
                <a:sym typeface="Gill Sans"/>
              </a:rPr>
              <a:t>hylkyjä</a:t>
            </a:r>
            <a:r>
              <a:rPr lang="fi" sz="900">
                <a:latin typeface="Gill Sans"/>
                <a:ea typeface="Gill Sans"/>
                <a:cs typeface="Gill Sans"/>
                <a:sym typeface="Gill Sans"/>
              </a:rPr>
              <a:t> ja </a:t>
            </a:r>
            <a:r>
              <a:rPr lang="fi" sz="900">
                <a:latin typeface="Gill Sans"/>
                <a:ea typeface="Gill Sans"/>
                <a:cs typeface="Gill Sans"/>
                <a:sym typeface="Gill Sans"/>
              </a:rPr>
              <a:t>uponneita veneitä, jotka säilyvät Itämeressä poikkeuksellisen pitkään. </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br>
              <a:rPr lang="fi" sz="900">
                <a:latin typeface="Gill Sans"/>
                <a:ea typeface="Gill Sans"/>
                <a:cs typeface="Gill Sans"/>
                <a:sym typeface="Gill Sans"/>
              </a:rPr>
            </a:br>
            <a:r>
              <a:rPr b="1" lang="fi" sz="900">
                <a:latin typeface="Gill Sans"/>
                <a:ea typeface="Gill Sans"/>
                <a:cs typeface="Gill Sans"/>
                <a:sym typeface="Gill Sans"/>
              </a:rPr>
              <a:t>Tiedoksi: </a:t>
            </a:r>
            <a:r>
              <a:rPr lang="fi" sz="900">
                <a:latin typeface="Gill Sans"/>
                <a:ea typeface="Gill Sans"/>
                <a:cs typeface="Gill Sans"/>
                <a:sym typeface="Gill Sans"/>
              </a:rPr>
              <a:t>rantavaltiota on 9: Suomi, Ruotsi, Viro, Tanska, Saksa, Puola, Latvia, Liettua ja Venäjä. (Keiden meri Itämeri on). Itämerellä on monta nimeä: Östersjö, </a:t>
            </a:r>
            <a:r>
              <a:rPr lang="fi" sz="900">
                <a:solidFill>
                  <a:schemeClr val="dk1"/>
                </a:solidFill>
                <a:latin typeface="Gill Sans"/>
                <a:ea typeface="Gill Sans"/>
                <a:cs typeface="Gill Sans"/>
                <a:sym typeface="Gill Sans"/>
              </a:rPr>
              <a:t>Ostsee, </a:t>
            </a:r>
            <a:r>
              <a:rPr lang="fi" sz="900">
                <a:latin typeface="Gill Sans"/>
                <a:ea typeface="Gill Sans"/>
                <a:cs typeface="Gill Sans"/>
                <a:sym typeface="Gill Sans"/>
              </a:rPr>
              <a:t>Läänemere, Baltic Sea, Baltiyskoye more</a:t>
            </a:r>
            <a:endParaRPr sz="900">
              <a:latin typeface="Gill Sans"/>
              <a:ea typeface="Gill Sans"/>
              <a:cs typeface="Gill Sans"/>
              <a:sym typeface="Gill Sans"/>
            </a:endParaRPr>
          </a:p>
          <a:p>
            <a:pPr indent="0" lvl="0" marL="914400" rtl="0" algn="l">
              <a:lnSpc>
                <a:spcPct val="115000"/>
              </a:lnSpc>
              <a:spcBef>
                <a:spcPts val="0"/>
              </a:spcBef>
              <a:spcAft>
                <a:spcPts val="0"/>
              </a:spcAft>
              <a:buClr>
                <a:schemeClr val="dk1"/>
              </a:buClr>
              <a:buSzPts val="1100"/>
              <a:buFont typeface="Arial"/>
              <a:buNone/>
            </a:pPr>
            <a:r>
              <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b="1" lang="fi" sz="900">
                <a:latin typeface="Gill Sans"/>
                <a:ea typeface="Gill Sans"/>
                <a:cs typeface="Gill Sans"/>
                <a:sym typeface="Gill Sans"/>
              </a:rPr>
              <a:t>Tiedoksi: </a:t>
            </a:r>
            <a:r>
              <a:rPr lang="fi" sz="900">
                <a:latin typeface="Gill Sans"/>
                <a:ea typeface="Gill Sans"/>
                <a:cs typeface="Gill Sans"/>
                <a:sym typeface="Gill Sans"/>
              </a:rPr>
              <a:t>monet liikkuvat omilla veneillään, toiset risteilyaluksilla, jotkut rahtilaivoilla.</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 sz="900">
                <a:latin typeface="Gill Sans"/>
                <a:ea typeface="Gill Sans"/>
                <a:cs typeface="Gill Sans"/>
                <a:sym typeface="Gill Sans"/>
              </a:rPr>
              <a:t>Itämerellä rahdataan: ruokaa, autoja, mopoja, maatalouskoneita, elektroniikkaa, lannoitteita, kemikaaleja, öljyä, postia, vaatteita… 96 % Suomeen tuoduista raaka-aineista ja tavaroista kulkee laivoilla, eli satamien läpi.</a:t>
            </a:r>
            <a:endParaRPr sz="900">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sz="1000">
              <a:latin typeface="Gill Sans"/>
              <a:ea typeface="Gill Sans"/>
              <a:cs typeface="Gill Sans"/>
              <a:sym typeface="Gill Sans"/>
            </a:endParaRPr>
          </a:p>
          <a:p>
            <a:pPr indent="0" lvl="0" marL="3200400" marR="0" rtl="0" algn="just">
              <a:lnSpc>
                <a:spcPct val="115000"/>
              </a:lnSpc>
              <a:spcBef>
                <a:spcPts val="0"/>
              </a:spcBef>
              <a:spcAft>
                <a:spcPts val="0"/>
              </a:spcAft>
              <a:buClr>
                <a:srgbClr val="000000"/>
              </a:buClr>
              <a:buSzPts val="700"/>
              <a:buFont typeface="Arial"/>
              <a:buNone/>
            </a:pPr>
            <a:r>
              <a:rPr b="1" lang="fi" sz="1000">
                <a:latin typeface="Gill Sans"/>
                <a:ea typeface="Gill Sans"/>
                <a:cs typeface="Gill Sans"/>
                <a:sym typeface="Gill Sans"/>
              </a:rPr>
              <a:t>25</a:t>
            </a:r>
            <a:r>
              <a:rPr b="1" i="0" lang="fi" sz="1000" u="none" cap="none" strike="noStrike">
                <a:solidFill>
                  <a:srgbClr val="000000"/>
                </a:solidFill>
                <a:latin typeface="Gill Sans"/>
                <a:ea typeface="Gill Sans"/>
                <a:cs typeface="Gill Sans"/>
                <a:sym typeface="Gill Sans"/>
              </a:rPr>
              <a:t> min</a:t>
            </a:r>
            <a:endParaRPr b="1" i="0" sz="1000" u="none" cap="none" strike="noStrike">
              <a:solidFill>
                <a:srgbClr val="000000"/>
              </a:solidFill>
              <a:latin typeface="Calibri"/>
              <a:ea typeface="Calibri"/>
              <a:cs typeface="Calibri"/>
              <a:sym typeface="Calibri"/>
            </a:endParaRPr>
          </a:p>
        </p:txBody>
      </p:sp>
      <p:grpSp>
        <p:nvGrpSpPr>
          <p:cNvPr id="360" name="Google Shape;360;p53"/>
          <p:cNvGrpSpPr/>
          <p:nvPr/>
        </p:nvGrpSpPr>
        <p:grpSpPr>
          <a:xfrm>
            <a:off x="3655738" y="4507093"/>
            <a:ext cx="1832525" cy="494074"/>
            <a:chOff x="5892225" y="4165743"/>
            <a:chExt cx="1832525" cy="494074"/>
          </a:xfrm>
        </p:grpSpPr>
        <p:pic>
          <p:nvPicPr>
            <p:cNvPr id="361" name="Google Shape;361;p53"/>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62" name="Google Shape;362;p53"/>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63" name="Google Shape;363;p53"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8" name="Shape 368"/>
        <p:cNvGrpSpPr/>
        <p:nvPr/>
      </p:nvGrpSpPr>
      <p:grpSpPr>
        <a:xfrm>
          <a:off x="0" y="0"/>
          <a:ext cx="0" cy="0"/>
          <a:chOff x="0" y="0"/>
          <a:chExt cx="0" cy="0"/>
        </a:xfrm>
      </p:grpSpPr>
      <p:cxnSp>
        <p:nvCxnSpPr>
          <p:cNvPr id="369" name="Google Shape;369;p54"/>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70" name="Google Shape;370;p54"/>
          <p:cNvSpPr txBox="1"/>
          <p:nvPr/>
        </p:nvSpPr>
        <p:spPr>
          <a:xfrm>
            <a:off x="606901" y="351830"/>
            <a:ext cx="3780900" cy="37824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i="0" lang="fi" sz="1100" u="none" cap="none" strike="noStrike">
                <a:solidFill>
                  <a:srgbClr val="000000"/>
                </a:solidFill>
                <a:latin typeface="Gill Sans"/>
                <a:ea typeface="Gill Sans"/>
                <a:cs typeface="Gill Sans"/>
                <a:sym typeface="Gill Sans"/>
              </a:rPr>
              <a:t>5 	Alustus ja oma pohdinta / pariporina</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25</a:t>
            </a:r>
            <a:r>
              <a:rPr b="0" i="0" lang="fi" sz="1100" u="none" cap="none" strike="noStrike">
                <a:solidFill>
                  <a:srgbClr val="000000"/>
                </a:solidFill>
                <a:latin typeface="Gill Sans"/>
                <a:ea typeface="Gill Sans"/>
                <a:cs typeface="Gill Sans"/>
                <a:sym typeface="Gill Sans"/>
              </a:rPr>
              <a:t> 	Avataan yhteinen keskustelu</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lang="fi" sz="1100">
                <a:solidFill>
                  <a:srgbClr val="000000"/>
                </a:solidFill>
                <a:latin typeface="Gill Sans"/>
                <a:ea typeface="Gill Sans"/>
                <a:cs typeface="Gill Sans"/>
                <a:sym typeface="Gill Sans"/>
              </a:rPr>
              <a:t>2</a:t>
            </a:r>
            <a:r>
              <a:rPr b="1" i="0" lang="fi" sz="1100" u="none" cap="none" strike="noStrike">
                <a:solidFill>
                  <a:srgbClr val="000000"/>
                </a:solidFill>
                <a:latin typeface="Gill Sans"/>
                <a:ea typeface="Gill Sans"/>
                <a:cs typeface="Gill Sans"/>
                <a:sym typeface="Gill Sans"/>
              </a:rPr>
              <a:t> 	Oivallusten kirjoittaminen</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3</a:t>
            </a:r>
            <a:r>
              <a:rPr b="0" i="0" lang="fi" sz="1100" u="none" cap="none" strike="noStrike">
                <a:solidFill>
                  <a:srgbClr val="000000"/>
                </a:solidFill>
                <a:latin typeface="Gill Sans"/>
                <a:ea typeface="Gill Sans"/>
                <a:cs typeface="Gill Sans"/>
                <a:sym typeface="Gill Sans"/>
              </a:rPr>
              <a:t>	Oivallusten kertominen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Yhteensä </a:t>
            </a:r>
            <a:r>
              <a:rPr lang="fi" sz="1100">
                <a:solidFill>
                  <a:srgbClr val="000000"/>
                </a:solidFill>
                <a:latin typeface="Gill Sans"/>
                <a:ea typeface="Gill Sans"/>
                <a:cs typeface="Gill Sans"/>
                <a:sym typeface="Gill Sans"/>
              </a:rPr>
              <a:t>45</a:t>
            </a:r>
            <a:r>
              <a:rPr b="0" i="0" lang="fi" sz="1100" u="none" cap="none" strike="noStrike">
                <a:solidFill>
                  <a:srgbClr val="000000"/>
                </a:solidFill>
                <a:latin typeface="Gill Sans"/>
                <a:ea typeface="Gill Sans"/>
                <a:cs typeface="Gill Sans"/>
                <a:sym typeface="Gill Sans"/>
              </a:rPr>
              <a:t> min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rPr lang="fi" sz="1100">
                <a:solidFill>
                  <a:schemeClr val="dk1"/>
                </a:solidFill>
                <a:highlight>
                  <a:srgbClr val="FFE006"/>
                </a:highlight>
                <a:latin typeface="Gill Sans"/>
                <a:ea typeface="Gill Sans"/>
                <a:cs typeface="Gill Sans"/>
                <a:sym typeface="Gill Sans"/>
              </a:rPr>
              <a:t>Keltainen taustaväri: Muuta tarpeen mukaan itsellesi/aiheeseen sopivaksi.</a:t>
            </a:r>
            <a:endParaRPr b="0" i="0" sz="1100" u="none" cap="none" strike="noStrike">
              <a:solidFill>
                <a:srgbClr val="FF0000"/>
              </a:solidFill>
              <a:latin typeface="Gill Sans"/>
              <a:ea typeface="Gill Sans"/>
              <a:cs typeface="Gill Sans"/>
              <a:sym typeface="Gill Sans"/>
            </a:endParaRPr>
          </a:p>
        </p:txBody>
      </p:sp>
      <p:sp>
        <p:nvSpPr>
          <p:cNvPr id="371" name="Google Shape;371;p54"/>
          <p:cNvSpPr txBox="1"/>
          <p:nvPr/>
        </p:nvSpPr>
        <p:spPr>
          <a:xfrm>
            <a:off x="4854800" y="230300"/>
            <a:ext cx="3965700" cy="46794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b="1" i="0" lang="fi" sz="1200" u="none" cap="none" strike="noStrike">
                <a:solidFill>
                  <a:srgbClr val="000000"/>
                </a:solidFill>
                <a:latin typeface="Gill Sans"/>
                <a:ea typeface="Gill Sans"/>
                <a:cs typeface="Gill Sans"/>
                <a:sym typeface="Gill Sans"/>
              </a:rPr>
              <a:t>Oivallusten kirjoittaminen</a:t>
            </a:r>
            <a:endParaRPr b="1" i="0" sz="12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1"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sz="1000">
              <a:latin typeface="Gill Sans"/>
              <a:ea typeface="Gill Sans"/>
              <a:cs typeface="Gill Sans"/>
              <a:sym typeface="Gill Sans"/>
            </a:endParaRPr>
          </a:p>
          <a:p>
            <a:pPr indent="0" lvl="0" marL="0" rtl="0" algn="l">
              <a:spcBef>
                <a:spcPts val="0"/>
              </a:spcBef>
              <a:spcAft>
                <a:spcPts val="0"/>
              </a:spcAft>
              <a:buClr>
                <a:schemeClr val="dk1"/>
              </a:buClr>
              <a:buSzPts val="700"/>
              <a:buFont typeface="Arial"/>
              <a:buNone/>
            </a:pPr>
            <a:r>
              <a:rPr lang="fi" sz="1000">
                <a:solidFill>
                  <a:schemeClr val="dk1"/>
                </a:solidFill>
                <a:latin typeface="Gill Sans"/>
                <a:ea typeface="Gill Sans"/>
                <a:cs typeface="Gill Sans"/>
                <a:sym typeface="Gill Sans"/>
              </a:rPr>
              <a:t>Kiitos hyvästä ja rakentavasta keskustelusta! Olette jakaneet kokemuksianne liittyen Itämereen…</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b="0" i="0" sz="1000" u="none" cap="none" strike="noStrike">
              <a:solidFill>
                <a:srgbClr val="000000"/>
              </a:solidFill>
              <a:latin typeface="Gill Sans"/>
              <a:ea typeface="Gill Sans"/>
              <a:cs typeface="Gill Sans"/>
              <a:sym typeface="Gill Sans"/>
            </a:endParaRPr>
          </a:p>
          <a:p>
            <a:pPr indent="-292100" lvl="0" marL="457200" marR="0" rtl="0" algn="just">
              <a:lnSpc>
                <a:spcPct val="100000"/>
              </a:lnSpc>
              <a:spcBef>
                <a:spcPts val="0"/>
              </a:spcBef>
              <a:spcAft>
                <a:spcPts val="0"/>
              </a:spcAft>
              <a:buClr>
                <a:srgbClr val="000000"/>
              </a:buClr>
              <a:buSzPts val="1000"/>
              <a:buFont typeface="Gill Sans"/>
              <a:buChar char="➔"/>
            </a:pPr>
            <a:r>
              <a:rPr b="0" i="1" lang="fi" sz="1000" u="none" cap="none" strike="noStrike">
                <a:solidFill>
                  <a:srgbClr val="000000"/>
                </a:solidFill>
                <a:latin typeface="Gill Sans"/>
                <a:ea typeface="Gill Sans"/>
                <a:cs typeface="Gill Sans"/>
                <a:sym typeface="Gill Sans"/>
              </a:rPr>
              <a:t>Kokoa ja kerro lyhyesti, mistä teemoista on puhuttu</a:t>
            </a:r>
            <a:endParaRPr b="0" i="1"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400"/>
              <a:buFont typeface="Arial"/>
              <a:buNone/>
            </a:pPr>
            <a:r>
              <a:rPr b="0" i="0" lang="fi" sz="1000" u="none" cap="none" strike="noStrike">
                <a:solidFill>
                  <a:srgbClr val="000000"/>
                </a:solidFill>
                <a:latin typeface="Gill Sans"/>
                <a:ea typeface="Gill Sans"/>
                <a:cs typeface="Gill Sans"/>
                <a:sym typeface="Gill Sans"/>
              </a:rPr>
              <a:t>Seuraavaksi kirjoitamme, mitä o</a:t>
            </a:r>
            <a:r>
              <a:rPr lang="fi" sz="1000">
                <a:latin typeface="Gill Sans"/>
                <a:ea typeface="Gill Sans"/>
                <a:cs typeface="Gill Sans"/>
                <a:sym typeface="Gill Sans"/>
              </a:rPr>
              <a:t>ivalluksia</a:t>
            </a:r>
            <a:r>
              <a:rPr b="0" i="0" lang="fi" sz="1000" u="none" cap="none" strike="noStrike">
                <a:solidFill>
                  <a:srgbClr val="000000"/>
                </a:solidFill>
                <a:latin typeface="Gill Sans"/>
                <a:ea typeface="Gill Sans"/>
                <a:cs typeface="Gill Sans"/>
                <a:sym typeface="Gill Sans"/>
              </a:rPr>
              <a:t>, tunteita tai ajatuksia yhteisestä keskustelustamme sinulle </a:t>
            </a:r>
            <a:r>
              <a:rPr lang="fi" sz="1000">
                <a:latin typeface="Gill Sans"/>
                <a:ea typeface="Gill Sans"/>
                <a:cs typeface="Gill Sans"/>
                <a:sym typeface="Gill Sans"/>
              </a:rPr>
              <a:t>muodostui</a:t>
            </a:r>
            <a:r>
              <a:rPr b="0" i="0" lang="fi" sz="1000" u="none" cap="none" strike="noStrike">
                <a:solidFill>
                  <a:srgbClr val="000000"/>
                </a:solidFill>
                <a:latin typeface="Gill Sans"/>
                <a:ea typeface="Gill Sans"/>
                <a:cs typeface="Gill Sans"/>
                <a:sym typeface="Gill Sans"/>
              </a:rPr>
              <a:t>. </a:t>
            </a:r>
            <a:r>
              <a:rPr lang="fi" sz="1000">
                <a:latin typeface="Gill Sans"/>
                <a:ea typeface="Gill Sans"/>
                <a:cs typeface="Gill Sans"/>
                <a:sym typeface="Gill Sans"/>
              </a:rPr>
              <a:t>Voit lisäksi kirjoittaa, mitä olet oppinut keskustelun aikana. </a:t>
            </a:r>
            <a:r>
              <a:rPr b="0" i="0" lang="fi" sz="1000" u="none" cap="none" strike="noStrike">
                <a:solidFill>
                  <a:srgbClr val="000000"/>
                </a:solidFill>
                <a:latin typeface="Gill Sans"/>
                <a:ea typeface="Gill Sans"/>
                <a:cs typeface="Gill Sans"/>
                <a:sym typeface="Gill Sans"/>
              </a:rPr>
              <a:t>Voit myös piirtää, jos se tuntuu helpommalta.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4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400"/>
              <a:buFont typeface="Arial"/>
              <a:buNone/>
            </a:pPr>
            <a:r>
              <a:rPr b="0" i="0" lang="fi" sz="1000" u="none" cap="none" strike="noStrike">
                <a:solidFill>
                  <a:srgbClr val="000000"/>
                </a:solidFill>
                <a:latin typeface="Gill Sans"/>
                <a:ea typeface="Gill Sans"/>
                <a:cs typeface="Gill Sans"/>
                <a:sym typeface="Gill Sans"/>
              </a:rPr>
              <a:t>Kirjoita omaan paperiisi</a:t>
            </a:r>
            <a:r>
              <a:rPr lang="fi" sz="1000">
                <a:latin typeface="Gill Sans"/>
                <a:ea typeface="Gill Sans"/>
                <a:cs typeface="Gill Sans"/>
                <a:sym typeface="Gill Sans"/>
              </a:rPr>
              <a:t> </a:t>
            </a:r>
            <a:r>
              <a:rPr b="0" i="0" lang="fi" sz="1000" u="none" cap="none" strike="noStrike">
                <a:solidFill>
                  <a:srgbClr val="000000"/>
                </a:solidFill>
                <a:latin typeface="Gill Sans"/>
                <a:ea typeface="Gill Sans"/>
                <a:cs typeface="Gill Sans"/>
                <a:sym typeface="Gill Sans"/>
              </a:rPr>
              <a:t>muutama oivallus, tunne tai jokin tärkeä ajatus, joka sinulle jäi mieleen keskustelusta. Keräämme oival</a:t>
            </a:r>
            <a:r>
              <a:rPr lang="fi" sz="1000">
                <a:latin typeface="Gill Sans"/>
                <a:ea typeface="Gill Sans"/>
                <a:cs typeface="Gill Sans"/>
                <a:sym typeface="Gill Sans"/>
              </a:rPr>
              <a:t>luslappunne keskusteluiden yhteenvetoa varten, joten älä kirjoita omaa nimeäsi siihen.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4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rPr b="0" i="0" lang="fi" sz="1000" u="none" cap="none" strike="noStrike">
                <a:solidFill>
                  <a:srgbClr val="000000"/>
                </a:solidFill>
                <a:latin typeface="Gill Sans"/>
                <a:ea typeface="Gill Sans"/>
                <a:cs typeface="Gill Sans"/>
                <a:sym typeface="Gill Sans"/>
              </a:rPr>
              <a:t>Tähän on aikaa </a:t>
            </a:r>
            <a:r>
              <a:rPr lang="fi" sz="1000">
                <a:latin typeface="Gill Sans"/>
                <a:ea typeface="Gill Sans"/>
                <a:cs typeface="Gill Sans"/>
                <a:sym typeface="Gill Sans"/>
              </a:rPr>
              <a:t>kaksi</a:t>
            </a:r>
            <a:r>
              <a:rPr b="0" i="0" lang="fi" sz="1000" u="none" cap="none" strike="noStrike">
                <a:solidFill>
                  <a:srgbClr val="000000"/>
                </a:solidFill>
                <a:latin typeface="Gill Sans"/>
                <a:ea typeface="Gill Sans"/>
                <a:cs typeface="Gill Sans"/>
                <a:sym typeface="Gill Sans"/>
              </a:rPr>
              <a:t> minuuttia.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rPr b="0" i="0" lang="fi" sz="1000" u="none" cap="none" strike="noStrike">
                <a:solidFill>
                  <a:srgbClr val="000000"/>
                </a:solidFill>
                <a:latin typeface="Gill Sans"/>
                <a:ea typeface="Gill Sans"/>
                <a:cs typeface="Gill Sans"/>
                <a:sym typeface="Gill Sans"/>
              </a:rPr>
              <a:t>Valitse yksi, jonka haluat jakaa tässä yhdessä kaikkien</a:t>
            </a:r>
            <a:r>
              <a:rPr lang="fi" sz="1000">
                <a:latin typeface="Gill Sans"/>
                <a:ea typeface="Gill Sans"/>
                <a:cs typeface="Gill Sans"/>
                <a:sym typeface="Gill Sans"/>
              </a:rPr>
              <a:t> kanssa</a:t>
            </a:r>
            <a:r>
              <a:rPr b="0" i="0" lang="fi" sz="1000" u="none" cap="none" strike="noStrike">
                <a:solidFill>
                  <a:srgbClr val="000000"/>
                </a:solidFill>
                <a:latin typeface="Gill Sans"/>
                <a:ea typeface="Gill Sans"/>
                <a:cs typeface="Gill Sans"/>
                <a:sym typeface="Gill Sans"/>
              </a:rPr>
              <a:t>.</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b="0" i="0" sz="1000" u="none" cap="none" strike="noStrike">
              <a:solidFill>
                <a:srgbClr val="000000"/>
              </a:solidFill>
              <a:highlight>
                <a:srgbClr val="FFE006"/>
              </a:highlight>
              <a:latin typeface="Gill Sans"/>
              <a:ea typeface="Gill Sans"/>
              <a:cs typeface="Gill Sans"/>
              <a:sym typeface="Gill Sans"/>
            </a:endParaRPr>
          </a:p>
          <a:p>
            <a:pPr indent="-292100" lvl="0" marL="457200" rtl="0" algn="just">
              <a:spcBef>
                <a:spcPts val="0"/>
              </a:spcBef>
              <a:spcAft>
                <a:spcPts val="0"/>
              </a:spcAft>
              <a:buClr>
                <a:schemeClr val="dk1"/>
              </a:buClr>
              <a:buSzPts val="1000"/>
              <a:buFont typeface="Gill Sans"/>
              <a:buChar char="➔"/>
            </a:pPr>
            <a:r>
              <a:rPr i="1" lang="fi" sz="1000">
                <a:solidFill>
                  <a:schemeClr val="dk1"/>
                </a:solidFill>
                <a:latin typeface="Gill Sans"/>
                <a:ea typeface="Gill Sans"/>
                <a:cs typeface="Gill Sans"/>
                <a:sym typeface="Gill Sans"/>
              </a:rPr>
              <a:t>Jos aikaa on, voit pyytää jakamaan useamman oivalluksen, jos jollakin on useampi</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400"/>
              <a:buFont typeface="Arial"/>
              <a:buNone/>
            </a:pPr>
            <a:r>
              <a:t/>
            </a:r>
            <a:endParaRPr b="1" sz="1000">
              <a:latin typeface="Gill Sans"/>
              <a:ea typeface="Gill Sans"/>
              <a:cs typeface="Gill Sans"/>
              <a:sym typeface="Gill Sans"/>
            </a:endParaRPr>
          </a:p>
          <a:p>
            <a:pPr indent="457200" lvl="0" marL="2743200" marR="0" rtl="0" algn="just">
              <a:lnSpc>
                <a:spcPct val="100000"/>
              </a:lnSpc>
              <a:spcBef>
                <a:spcPts val="0"/>
              </a:spcBef>
              <a:spcAft>
                <a:spcPts val="0"/>
              </a:spcAft>
              <a:buClr>
                <a:srgbClr val="000000"/>
              </a:buClr>
              <a:buSzPts val="400"/>
              <a:buFont typeface="Arial"/>
              <a:buNone/>
            </a:pPr>
            <a:r>
              <a:t/>
            </a:r>
            <a:endParaRPr b="1" sz="1000">
              <a:latin typeface="Gill Sans"/>
              <a:ea typeface="Gill Sans"/>
              <a:cs typeface="Gill Sans"/>
              <a:sym typeface="Gill Sans"/>
            </a:endParaRPr>
          </a:p>
          <a:p>
            <a:pPr indent="457200" lvl="0" marL="2743200" marR="0" rtl="0" algn="just">
              <a:lnSpc>
                <a:spcPct val="100000"/>
              </a:lnSpc>
              <a:spcBef>
                <a:spcPts val="0"/>
              </a:spcBef>
              <a:spcAft>
                <a:spcPts val="0"/>
              </a:spcAft>
              <a:buClr>
                <a:srgbClr val="000000"/>
              </a:buClr>
              <a:buSzPts val="400"/>
              <a:buFont typeface="Arial"/>
              <a:buNone/>
            </a:pPr>
            <a:r>
              <a:t/>
            </a:r>
            <a:endParaRPr b="1" sz="1000">
              <a:latin typeface="Gill Sans"/>
              <a:ea typeface="Gill Sans"/>
              <a:cs typeface="Gill Sans"/>
              <a:sym typeface="Gill Sans"/>
            </a:endParaRPr>
          </a:p>
          <a:p>
            <a:pPr indent="457200" lvl="0" marL="2743200" marR="0" rtl="0" algn="just">
              <a:lnSpc>
                <a:spcPct val="100000"/>
              </a:lnSpc>
              <a:spcBef>
                <a:spcPts val="0"/>
              </a:spcBef>
              <a:spcAft>
                <a:spcPts val="0"/>
              </a:spcAft>
              <a:buClr>
                <a:srgbClr val="000000"/>
              </a:buClr>
              <a:buSzPts val="400"/>
              <a:buFont typeface="Arial"/>
              <a:buNone/>
            </a:pPr>
            <a:r>
              <a:t/>
            </a:r>
            <a:endParaRPr b="1" sz="1000">
              <a:latin typeface="Gill Sans"/>
              <a:ea typeface="Gill Sans"/>
              <a:cs typeface="Gill Sans"/>
              <a:sym typeface="Gill Sans"/>
            </a:endParaRPr>
          </a:p>
          <a:p>
            <a:pPr indent="457200" lvl="0" marL="2743200" marR="0" rtl="0" algn="just">
              <a:lnSpc>
                <a:spcPct val="100000"/>
              </a:lnSpc>
              <a:spcBef>
                <a:spcPts val="0"/>
              </a:spcBef>
              <a:spcAft>
                <a:spcPts val="0"/>
              </a:spcAft>
              <a:buClr>
                <a:srgbClr val="000000"/>
              </a:buClr>
              <a:buSzPts val="400"/>
              <a:buFont typeface="Arial"/>
              <a:buNone/>
            </a:pPr>
            <a:r>
              <a:t/>
            </a:r>
            <a:endParaRPr b="1" sz="1000">
              <a:latin typeface="Gill Sans"/>
              <a:ea typeface="Gill Sans"/>
              <a:cs typeface="Gill Sans"/>
              <a:sym typeface="Gill Sans"/>
            </a:endParaRPr>
          </a:p>
          <a:p>
            <a:pPr indent="457200" lvl="0" marL="2743200" marR="0" rtl="0" algn="just">
              <a:lnSpc>
                <a:spcPct val="100000"/>
              </a:lnSpc>
              <a:spcBef>
                <a:spcPts val="0"/>
              </a:spcBef>
              <a:spcAft>
                <a:spcPts val="0"/>
              </a:spcAft>
              <a:buClr>
                <a:srgbClr val="000000"/>
              </a:buClr>
              <a:buSzPts val="400"/>
              <a:buFont typeface="Arial"/>
              <a:buNone/>
            </a:pPr>
            <a:r>
              <a:t/>
            </a:r>
            <a:endParaRPr b="1" sz="1000">
              <a:latin typeface="Gill Sans"/>
              <a:ea typeface="Gill Sans"/>
              <a:cs typeface="Gill Sans"/>
              <a:sym typeface="Gill Sans"/>
            </a:endParaRPr>
          </a:p>
          <a:p>
            <a:pPr indent="457200" lvl="0" marL="2743200" marR="0" rtl="0" algn="just">
              <a:lnSpc>
                <a:spcPct val="100000"/>
              </a:lnSpc>
              <a:spcBef>
                <a:spcPts val="0"/>
              </a:spcBef>
              <a:spcAft>
                <a:spcPts val="0"/>
              </a:spcAft>
              <a:buClr>
                <a:srgbClr val="000000"/>
              </a:buClr>
              <a:buSzPts val="400"/>
              <a:buFont typeface="Arial"/>
              <a:buNone/>
            </a:pPr>
            <a:r>
              <a:rPr b="1" lang="fi" sz="1000">
                <a:latin typeface="Gill Sans"/>
                <a:ea typeface="Gill Sans"/>
                <a:cs typeface="Gill Sans"/>
                <a:sym typeface="Gill Sans"/>
              </a:rPr>
              <a:t>2</a:t>
            </a:r>
            <a:r>
              <a:rPr b="1" i="0" lang="fi" sz="1000" u="none" cap="none" strike="noStrike">
                <a:solidFill>
                  <a:srgbClr val="000000"/>
                </a:solidFill>
                <a:latin typeface="Gill Sans"/>
                <a:ea typeface="Gill Sans"/>
                <a:cs typeface="Gill Sans"/>
                <a:sym typeface="Gill Sans"/>
              </a:rPr>
              <a:t> min</a:t>
            </a:r>
            <a:endParaRPr b="0" i="0" sz="1000" u="none" cap="none" strike="noStrike">
              <a:solidFill>
                <a:srgbClr val="000000"/>
              </a:solidFill>
              <a:latin typeface="Gill Sans"/>
              <a:ea typeface="Gill Sans"/>
              <a:cs typeface="Gill Sans"/>
              <a:sym typeface="Gill Sans"/>
            </a:endParaRPr>
          </a:p>
        </p:txBody>
      </p:sp>
      <p:grpSp>
        <p:nvGrpSpPr>
          <p:cNvPr id="372" name="Google Shape;372;p54"/>
          <p:cNvGrpSpPr/>
          <p:nvPr/>
        </p:nvGrpSpPr>
        <p:grpSpPr>
          <a:xfrm>
            <a:off x="3655738" y="4507093"/>
            <a:ext cx="1832525" cy="494074"/>
            <a:chOff x="5892225" y="4165743"/>
            <a:chExt cx="1832525" cy="494074"/>
          </a:xfrm>
        </p:grpSpPr>
        <p:pic>
          <p:nvPicPr>
            <p:cNvPr id="373" name="Google Shape;373;p54"/>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74" name="Google Shape;374;p54"/>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75" name="Google Shape;375;p54"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0" name="Shape 380"/>
        <p:cNvGrpSpPr/>
        <p:nvPr/>
      </p:nvGrpSpPr>
      <p:grpSpPr>
        <a:xfrm>
          <a:off x="0" y="0"/>
          <a:ext cx="0" cy="0"/>
          <a:chOff x="0" y="0"/>
          <a:chExt cx="0" cy="0"/>
        </a:xfrm>
      </p:grpSpPr>
      <p:cxnSp>
        <p:nvCxnSpPr>
          <p:cNvPr id="381" name="Google Shape;381;p55"/>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82" name="Google Shape;382;p55"/>
          <p:cNvSpPr txBox="1"/>
          <p:nvPr/>
        </p:nvSpPr>
        <p:spPr>
          <a:xfrm>
            <a:off x="606901" y="351830"/>
            <a:ext cx="3780900" cy="37824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sz="1100">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i="0" lang="fi" sz="1100" u="none" cap="none" strike="noStrike">
                <a:solidFill>
                  <a:srgbClr val="000000"/>
                </a:solidFill>
                <a:latin typeface="Gill Sans"/>
                <a:ea typeface="Gill Sans"/>
                <a:cs typeface="Gill Sans"/>
                <a:sym typeface="Gill Sans"/>
              </a:rPr>
              <a:t>5 	Alustus ja oma pohdinta / pariporina</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25</a:t>
            </a:r>
            <a:r>
              <a:rPr b="0" i="0" lang="fi" sz="1100" u="none" cap="none" strike="noStrike">
                <a:solidFill>
                  <a:srgbClr val="000000"/>
                </a:solidFill>
                <a:latin typeface="Gill Sans"/>
                <a:ea typeface="Gill Sans"/>
                <a:cs typeface="Gill Sans"/>
                <a:sym typeface="Gill Sans"/>
              </a:rPr>
              <a:t> 	Avataan yhteinen keskustelu</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Oivallusten kirjoittaminen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lang="fi" sz="1100">
                <a:solidFill>
                  <a:srgbClr val="000000"/>
                </a:solidFill>
                <a:latin typeface="Gill Sans"/>
                <a:ea typeface="Gill Sans"/>
                <a:cs typeface="Gill Sans"/>
                <a:sym typeface="Gill Sans"/>
              </a:rPr>
              <a:t>3</a:t>
            </a:r>
            <a:r>
              <a:rPr b="1" i="0" lang="fi" sz="1100" u="none" cap="none" strike="noStrike">
                <a:solidFill>
                  <a:srgbClr val="000000"/>
                </a:solidFill>
                <a:latin typeface="Gill Sans"/>
                <a:ea typeface="Gill Sans"/>
                <a:cs typeface="Gill Sans"/>
                <a:sym typeface="Gill Sans"/>
              </a:rPr>
              <a:t>	Oivallusten kertominen</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Yhteensä </a:t>
            </a:r>
            <a:r>
              <a:rPr lang="fi" sz="1100">
                <a:solidFill>
                  <a:srgbClr val="000000"/>
                </a:solidFill>
                <a:latin typeface="Gill Sans"/>
                <a:ea typeface="Gill Sans"/>
                <a:cs typeface="Gill Sans"/>
                <a:sym typeface="Gill Sans"/>
              </a:rPr>
              <a:t>45</a:t>
            </a:r>
            <a:r>
              <a:rPr b="0" i="0" lang="fi" sz="1100" u="none" cap="none" strike="noStrike">
                <a:solidFill>
                  <a:srgbClr val="000000"/>
                </a:solidFill>
                <a:latin typeface="Gill Sans"/>
                <a:ea typeface="Gill Sans"/>
                <a:cs typeface="Gill Sans"/>
                <a:sym typeface="Gill Sans"/>
              </a:rPr>
              <a:t> min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rPr lang="fi" sz="1100">
                <a:solidFill>
                  <a:schemeClr val="dk1"/>
                </a:solidFill>
                <a:highlight>
                  <a:srgbClr val="FFE006"/>
                </a:highlight>
                <a:latin typeface="Gill Sans"/>
                <a:ea typeface="Gill Sans"/>
                <a:cs typeface="Gill Sans"/>
                <a:sym typeface="Gill Sans"/>
              </a:rPr>
              <a:t>Keltainen taustaväri: Muuta tarpeen mukaan itsellesi/aiheeseen sopivaksi.</a:t>
            </a:r>
            <a:endParaRPr b="0" i="0" sz="1100" u="none" cap="none" strike="noStrike">
              <a:solidFill>
                <a:srgbClr val="FF0000"/>
              </a:solidFill>
              <a:latin typeface="Gill Sans"/>
              <a:ea typeface="Gill Sans"/>
              <a:cs typeface="Gill Sans"/>
              <a:sym typeface="Gill Sans"/>
            </a:endParaRPr>
          </a:p>
        </p:txBody>
      </p:sp>
      <p:sp>
        <p:nvSpPr>
          <p:cNvPr id="383" name="Google Shape;383;p55"/>
          <p:cNvSpPr txBox="1"/>
          <p:nvPr/>
        </p:nvSpPr>
        <p:spPr>
          <a:xfrm>
            <a:off x="4856175" y="230300"/>
            <a:ext cx="4077900" cy="49563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b="1" i="0" lang="fi" sz="1200" u="none" cap="none" strike="noStrike">
                <a:solidFill>
                  <a:srgbClr val="000000"/>
                </a:solidFill>
                <a:latin typeface="Gill Sans"/>
                <a:ea typeface="Gill Sans"/>
                <a:cs typeface="Gill Sans"/>
                <a:sym typeface="Gill Sans"/>
              </a:rPr>
              <a:t>Oivallusten kertominen</a:t>
            </a:r>
            <a:endParaRPr b="1" i="0" sz="12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rPr b="0" i="0" lang="fi" sz="1000" u="none" cap="none" strike="noStrike">
                <a:solidFill>
                  <a:srgbClr val="000000"/>
                </a:solidFill>
                <a:latin typeface="Gill Sans"/>
                <a:ea typeface="Gill Sans"/>
                <a:cs typeface="Gill Sans"/>
                <a:sym typeface="Gill Sans"/>
              </a:rPr>
              <a:t>Nyt pyydän, että n. yhdellä lauseella jokainen teistä jakaisi yhden oivalluksen, tunteen tai tär</a:t>
            </a:r>
            <a:r>
              <a:rPr lang="fi" sz="1000">
                <a:latin typeface="Gill Sans"/>
                <a:ea typeface="Gill Sans"/>
                <a:cs typeface="Gill Sans"/>
                <a:sym typeface="Gill Sans"/>
              </a:rPr>
              <a:t>keän </a:t>
            </a:r>
            <a:r>
              <a:rPr b="0" i="0" lang="fi" sz="1000" u="none" cap="none" strike="noStrike">
                <a:solidFill>
                  <a:srgbClr val="000000"/>
                </a:solidFill>
                <a:latin typeface="Gill Sans"/>
                <a:ea typeface="Gill Sans"/>
                <a:cs typeface="Gill Sans"/>
                <a:sym typeface="Gill Sans"/>
              </a:rPr>
              <a:t>ajatukse</a:t>
            </a:r>
            <a:r>
              <a:rPr lang="fi" sz="1000">
                <a:latin typeface="Gill Sans"/>
                <a:ea typeface="Gill Sans"/>
                <a:cs typeface="Gill Sans"/>
                <a:sym typeface="Gill Sans"/>
              </a:rPr>
              <a:t>n</a:t>
            </a:r>
            <a:r>
              <a:rPr b="0" i="0" lang="fi" sz="1000" u="none" cap="none" strike="noStrike">
                <a:solidFill>
                  <a:srgbClr val="000000"/>
                </a:solidFill>
                <a:latin typeface="Gill Sans"/>
                <a:ea typeface="Gill Sans"/>
                <a:cs typeface="Gill Sans"/>
                <a:sym typeface="Gill Sans"/>
              </a:rPr>
              <a:t>, joka tästä keskustelusta tai aiheesta sinulle jäi.</a:t>
            </a:r>
            <a:endParaRPr b="0" i="0"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9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900"/>
              <a:buFont typeface="Arial"/>
              <a:buNone/>
            </a:pPr>
            <a:r>
              <a:rPr b="0" i="0" lang="fi" sz="1000" u="none" cap="none" strike="noStrike">
                <a:solidFill>
                  <a:srgbClr val="000000"/>
                </a:solidFill>
                <a:latin typeface="Gill Sans"/>
                <a:ea typeface="Gill Sans"/>
                <a:cs typeface="Gill Sans"/>
                <a:sym typeface="Gill Sans"/>
              </a:rPr>
              <a:t>Aloitetaan vaikkapa sinusta…</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900"/>
              <a:buFont typeface="Arial"/>
              <a:buNone/>
            </a:pPr>
            <a:r>
              <a:t/>
            </a:r>
            <a:endParaRPr b="0" i="0" sz="1000" u="none" cap="none" strike="noStrike">
              <a:solidFill>
                <a:srgbClr val="000000"/>
              </a:solidFill>
              <a:latin typeface="Gill Sans"/>
              <a:ea typeface="Gill Sans"/>
              <a:cs typeface="Gill Sans"/>
              <a:sym typeface="Gill Sans"/>
            </a:endParaRPr>
          </a:p>
          <a:p>
            <a:pPr indent="-152400" lvl="0" marL="330200" marR="0" rtl="0" algn="l">
              <a:lnSpc>
                <a:spcPct val="115000"/>
              </a:lnSpc>
              <a:spcBef>
                <a:spcPts val="0"/>
              </a:spcBef>
              <a:spcAft>
                <a:spcPts val="0"/>
              </a:spcAft>
              <a:buClr>
                <a:srgbClr val="000000"/>
              </a:buClr>
              <a:buSzPts val="1000"/>
              <a:buFont typeface="Gill Sans"/>
              <a:buChar char="➔"/>
            </a:pPr>
            <a:r>
              <a:rPr b="0" i="1" lang="fi" sz="1000" u="none" cap="none" strike="noStrike">
                <a:solidFill>
                  <a:srgbClr val="000000"/>
                </a:solidFill>
                <a:latin typeface="Gill Sans"/>
                <a:ea typeface="Gill Sans"/>
                <a:cs typeface="Gill Sans"/>
                <a:sym typeface="Gill Sans"/>
              </a:rPr>
              <a:t>Valitse aloittajaksi sellainen henkilö, joka on todennäköisesti valmis kertomaan omasta oivalluksestaan.</a:t>
            </a:r>
            <a:endParaRPr b="0" i="1"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700"/>
              <a:buFont typeface="Arial"/>
              <a:buNone/>
            </a:pPr>
            <a:r>
              <a:t/>
            </a:r>
            <a:endParaRPr b="0" i="1"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700"/>
              <a:buFont typeface="Arial"/>
              <a:buNone/>
            </a:pPr>
            <a:r>
              <a:rPr b="0" i="0" lang="fi" sz="1000" u="none" cap="none" strike="noStrike">
                <a:solidFill>
                  <a:srgbClr val="000000"/>
                </a:solidFill>
                <a:latin typeface="Gill Sans"/>
                <a:ea typeface="Gill Sans"/>
                <a:cs typeface="Gill Sans"/>
                <a:sym typeface="Gill Sans"/>
              </a:rPr>
              <a:t>Kiitos. Kuka jatkaisi tästä?</a:t>
            </a:r>
            <a:endParaRPr b="0" i="0"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700"/>
              <a:buFont typeface="Arial"/>
              <a:buNone/>
            </a:pPr>
            <a:r>
              <a:t/>
            </a:r>
            <a:endParaRPr sz="1000">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700"/>
              <a:buFont typeface="Arial"/>
              <a:buNone/>
            </a:pPr>
            <a:r>
              <a:rPr lang="fi" sz="1000">
                <a:latin typeface="Gill Sans"/>
                <a:ea typeface="Gill Sans"/>
                <a:cs typeface="Gill Sans"/>
                <a:sym typeface="Gill Sans"/>
              </a:rPr>
              <a:t>Kiitos kaikille. Vielä ennen kuin lähdette, pyydän, että tuotte oivalluslaput minulle. Oivallukset kerätään yhteen koko leirin osalta. </a:t>
            </a:r>
            <a:endParaRPr sz="1000">
              <a:latin typeface="Gill Sans"/>
              <a:ea typeface="Gill Sans"/>
              <a:cs typeface="Gill Sans"/>
              <a:sym typeface="Gill Sans"/>
            </a:endParaRPr>
          </a:p>
          <a:p>
            <a:pPr indent="0" lvl="0" marL="0" marR="0" rtl="0" algn="just">
              <a:lnSpc>
                <a:spcPct val="115000"/>
              </a:lnSpc>
              <a:spcBef>
                <a:spcPts val="1000"/>
              </a:spcBef>
              <a:spcAft>
                <a:spcPts val="0"/>
              </a:spcAft>
              <a:buClr>
                <a:srgbClr val="000000"/>
              </a:buClr>
              <a:buSzPts val="700"/>
              <a:buFont typeface="Arial"/>
              <a:buNone/>
            </a:pPr>
            <a:r>
              <a:rPr lang="fi" sz="1000">
                <a:latin typeface="Gill Sans"/>
                <a:ea typeface="Gill Sans"/>
                <a:cs typeface="Gill Sans"/>
                <a:sym typeface="Gill Sans"/>
              </a:rPr>
              <a:t>Voit kysyä </a:t>
            </a:r>
            <a:r>
              <a:rPr b="0" i="0" lang="fi" sz="1000" u="none" cap="none" strike="noStrike">
                <a:solidFill>
                  <a:srgbClr val="000000"/>
                </a:solidFill>
                <a:latin typeface="Gill Sans"/>
                <a:ea typeface="Gill Sans"/>
                <a:cs typeface="Gill Sans"/>
                <a:sym typeface="Gill Sans"/>
              </a:rPr>
              <a:t>vielä loppuun, että</a:t>
            </a:r>
            <a:r>
              <a:rPr lang="fi" sz="1000">
                <a:latin typeface="Gill Sans"/>
                <a:ea typeface="Gill Sans"/>
                <a:cs typeface="Gill Sans"/>
                <a:sym typeface="Gill Sans"/>
              </a:rPr>
              <a:t>:</a:t>
            </a:r>
            <a:endParaRPr sz="1000">
              <a:latin typeface="Gill Sans"/>
              <a:ea typeface="Gill Sans"/>
              <a:cs typeface="Gill Sans"/>
              <a:sym typeface="Gill Sans"/>
            </a:endParaRPr>
          </a:p>
          <a:p>
            <a:pPr indent="-292100" lvl="0" marL="457200" rtl="0" algn="just">
              <a:lnSpc>
                <a:spcPct val="115000"/>
              </a:lnSpc>
              <a:spcBef>
                <a:spcPts val="1000"/>
              </a:spcBef>
              <a:spcAft>
                <a:spcPts val="0"/>
              </a:spcAft>
              <a:buClr>
                <a:schemeClr val="dk1"/>
              </a:buClr>
              <a:buSzPts val="1000"/>
              <a:buFont typeface="Gill Sans"/>
              <a:buChar char="●"/>
            </a:pPr>
            <a:r>
              <a:rPr lang="fi" sz="1000">
                <a:solidFill>
                  <a:schemeClr val="dk1"/>
                </a:solidFill>
                <a:latin typeface="Gill Sans"/>
                <a:ea typeface="Gill Sans"/>
                <a:cs typeface="Gill Sans"/>
                <a:sym typeface="Gill Sans"/>
              </a:rPr>
              <a:t>Mistä Itämereen liittyvästä aiheesta haluaisitte keskustella seuraavaksi ja keiden kanssa? (kirjaa nämä lapulle ylös ja palauta oivallusten kanssa)</a:t>
            </a:r>
            <a:endParaRPr b="1" sz="1000">
              <a:latin typeface="Gill Sans"/>
              <a:ea typeface="Gill Sans"/>
              <a:cs typeface="Gill Sans"/>
              <a:sym typeface="Gill Sans"/>
            </a:endParaRPr>
          </a:p>
          <a:p>
            <a:pPr indent="457200" lvl="0" marL="457200" marR="0" rtl="0" algn="just">
              <a:lnSpc>
                <a:spcPct val="115000"/>
              </a:lnSpc>
              <a:spcBef>
                <a:spcPts val="1000"/>
              </a:spcBef>
              <a:spcAft>
                <a:spcPts val="0"/>
              </a:spcAft>
              <a:buClr>
                <a:srgbClr val="000000"/>
              </a:buClr>
              <a:buSzPts val="700"/>
              <a:buFont typeface="Arial"/>
              <a:buNone/>
            </a:pPr>
            <a:r>
              <a:t/>
            </a:r>
            <a:endParaRPr b="1" sz="1000">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700"/>
              <a:buFont typeface="Arial"/>
              <a:buNone/>
            </a:pPr>
            <a:r>
              <a:t/>
            </a:r>
            <a:endParaRPr b="1" sz="1000">
              <a:latin typeface="Gill Sans"/>
              <a:ea typeface="Gill Sans"/>
              <a:cs typeface="Gill Sans"/>
              <a:sym typeface="Gill Sans"/>
            </a:endParaRPr>
          </a:p>
          <a:p>
            <a:pPr indent="457200" lvl="0" marL="457200" marR="0" rtl="0" algn="just">
              <a:lnSpc>
                <a:spcPct val="115000"/>
              </a:lnSpc>
              <a:spcBef>
                <a:spcPts val="0"/>
              </a:spcBef>
              <a:spcAft>
                <a:spcPts val="0"/>
              </a:spcAft>
              <a:buClr>
                <a:srgbClr val="000000"/>
              </a:buClr>
              <a:buSzPts val="700"/>
              <a:buFont typeface="Arial"/>
              <a:buNone/>
            </a:pPr>
            <a:r>
              <a:t/>
            </a:r>
            <a:endParaRPr b="1" sz="1000">
              <a:latin typeface="Gill Sans"/>
              <a:ea typeface="Gill Sans"/>
              <a:cs typeface="Gill Sans"/>
              <a:sym typeface="Gill Sans"/>
            </a:endParaRPr>
          </a:p>
          <a:p>
            <a:pPr indent="457200" lvl="0" marL="2743200" marR="0" rtl="0" algn="just">
              <a:lnSpc>
                <a:spcPct val="115000"/>
              </a:lnSpc>
              <a:spcBef>
                <a:spcPts val="0"/>
              </a:spcBef>
              <a:spcAft>
                <a:spcPts val="0"/>
              </a:spcAft>
              <a:buClr>
                <a:srgbClr val="000000"/>
              </a:buClr>
              <a:buSzPts val="700"/>
              <a:buFont typeface="Arial"/>
              <a:buNone/>
            </a:pPr>
            <a:r>
              <a:rPr b="1" lang="fi" sz="1000">
                <a:latin typeface="Gill Sans"/>
                <a:ea typeface="Gill Sans"/>
                <a:cs typeface="Gill Sans"/>
                <a:sym typeface="Gill Sans"/>
              </a:rPr>
              <a:t>3</a:t>
            </a:r>
            <a:r>
              <a:rPr b="1" i="0" lang="fi" sz="1000" u="none" cap="none" strike="noStrike">
                <a:solidFill>
                  <a:srgbClr val="000000"/>
                </a:solidFill>
                <a:latin typeface="Gill Sans"/>
                <a:ea typeface="Gill Sans"/>
                <a:cs typeface="Gill Sans"/>
                <a:sym typeface="Gill Sans"/>
              </a:rPr>
              <a:t> min</a:t>
            </a:r>
            <a:endParaRPr b="1" i="0" sz="1000" u="none" cap="none" strike="noStrike">
              <a:solidFill>
                <a:srgbClr val="000000"/>
              </a:solidFill>
              <a:latin typeface="Gill Sans"/>
              <a:ea typeface="Gill Sans"/>
              <a:cs typeface="Gill Sans"/>
              <a:sym typeface="Gill Sans"/>
            </a:endParaRPr>
          </a:p>
        </p:txBody>
      </p:sp>
      <p:grpSp>
        <p:nvGrpSpPr>
          <p:cNvPr id="384" name="Google Shape;384;p55"/>
          <p:cNvGrpSpPr/>
          <p:nvPr/>
        </p:nvGrpSpPr>
        <p:grpSpPr>
          <a:xfrm>
            <a:off x="3655738" y="4507093"/>
            <a:ext cx="1832525" cy="494074"/>
            <a:chOff x="5892225" y="4165743"/>
            <a:chExt cx="1832525" cy="494074"/>
          </a:xfrm>
        </p:grpSpPr>
        <p:pic>
          <p:nvPicPr>
            <p:cNvPr id="385" name="Google Shape;385;p55"/>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86" name="Google Shape;386;p55"/>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87" name="Google Shape;387;p55"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2" name="Shape 392"/>
        <p:cNvGrpSpPr/>
        <p:nvPr/>
      </p:nvGrpSpPr>
      <p:grpSpPr>
        <a:xfrm>
          <a:off x="0" y="0"/>
          <a:ext cx="0" cy="0"/>
          <a:chOff x="0" y="0"/>
          <a:chExt cx="0" cy="0"/>
        </a:xfrm>
      </p:grpSpPr>
      <p:cxnSp>
        <p:nvCxnSpPr>
          <p:cNvPr id="393" name="Google Shape;393;p56"/>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94" name="Google Shape;394;p56"/>
          <p:cNvSpPr txBox="1"/>
          <p:nvPr/>
        </p:nvSpPr>
        <p:spPr>
          <a:xfrm>
            <a:off x="606901" y="351830"/>
            <a:ext cx="3780900" cy="37824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sz="1100">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5</a:t>
            </a:r>
            <a:r>
              <a:rPr i="0" lang="fi" sz="1100" u="none" cap="none" strike="noStrike">
                <a:solidFill>
                  <a:srgbClr val="000000"/>
                </a:solidFill>
                <a:latin typeface="Gill Sans"/>
                <a:ea typeface="Gill Sans"/>
                <a:cs typeface="Gill Sans"/>
                <a:sym typeface="Gill Sans"/>
              </a:rPr>
              <a:t> 	Alustus ja oma pohdinta / pariporina</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25</a:t>
            </a:r>
            <a:r>
              <a:rPr b="0" i="0" lang="fi" sz="1100" u="none" cap="none" strike="noStrike">
                <a:solidFill>
                  <a:srgbClr val="000000"/>
                </a:solidFill>
                <a:latin typeface="Gill Sans"/>
                <a:ea typeface="Gill Sans"/>
                <a:cs typeface="Gill Sans"/>
                <a:sym typeface="Gill Sans"/>
              </a:rPr>
              <a:t> 	Avataan yhteinen keskustelu</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Oivallusten kirjoittaminen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3</a:t>
            </a:r>
            <a:r>
              <a:rPr i="0" lang="fi" sz="1100" u="none" cap="none" strike="noStrike">
                <a:solidFill>
                  <a:srgbClr val="000000"/>
                </a:solidFill>
                <a:latin typeface="Gill Sans"/>
                <a:ea typeface="Gill Sans"/>
                <a:cs typeface="Gill Sans"/>
                <a:sym typeface="Gill Sans"/>
              </a:rPr>
              <a:t>	Oivallusten kertominen</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1" lang="fi" sz="1100">
                <a:solidFill>
                  <a:srgbClr val="000000"/>
                </a:solidFill>
                <a:latin typeface="Gill Sans"/>
                <a:ea typeface="Gill Sans"/>
                <a:cs typeface="Gill Sans"/>
                <a:sym typeface="Gill Sans"/>
              </a:rPr>
              <a:t>2</a:t>
            </a:r>
            <a:r>
              <a:rPr b="1"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Yhteensä </a:t>
            </a:r>
            <a:r>
              <a:rPr lang="fi" sz="1100">
                <a:solidFill>
                  <a:srgbClr val="000000"/>
                </a:solidFill>
                <a:latin typeface="Gill Sans"/>
                <a:ea typeface="Gill Sans"/>
                <a:cs typeface="Gill Sans"/>
                <a:sym typeface="Gill Sans"/>
              </a:rPr>
              <a:t>45</a:t>
            </a:r>
            <a:r>
              <a:rPr b="0" i="0" lang="fi" sz="1100" u="none" cap="none" strike="noStrike">
                <a:solidFill>
                  <a:srgbClr val="000000"/>
                </a:solidFill>
                <a:latin typeface="Gill Sans"/>
                <a:ea typeface="Gill Sans"/>
                <a:cs typeface="Gill Sans"/>
                <a:sym typeface="Gill Sans"/>
              </a:rPr>
              <a:t> min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rPr lang="fi" sz="1100">
                <a:solidFill>
                  <a:schemeClr val="dk1"/>
                </a:solidFill>
                <a:highlight>
                  <a:srgbClr val="FFE006"/>
                </a:highlight>
                <a:latin typeface="Gill Sans"/>
                <a:ea typeface="Gill Sans"/>
                <a:cs typeface="Gill Sans"/>
                <a:sym typeface="Gill Sans"/>
              </a:rPr>
              <a:t>Keltainen taustaväri: Muuta tarpeen mukaan itsellesi/aiheeseen sopivaksi.</a:t>
            </a:r>
            <a:endParaRPr b="0" i="0" sz="1100" u="none" cap="none" strike="noStrike">
              <a:solidFill>
                <a:srgbClr val="FF0000"/>
              </a:solidFill>
              <a:latin typeface="Gill Sans"/>
              <a:ea typeface="Gill Sans"/>
              <a:cs typeface="Gill Sans"/>
              <a:sym typeface="Gill Sans"/>
            </a:endParaRPr>
          </a:p>
        </p:txBody>
      </p:sp>
      <p:sp>
        <p:nvSpPr>
          <p:cNvPr id="395" name="Google Shape;395;p56"/>
          <p:cNvSpPr txBox="1"/>
          <p:nvPr/>
        </p:nvSpPr>
        <p:spPr>
          <a:xfrm>
            <a:off x="4855100" y="351825"/>
            <a:ext cx="3965700" cy="4594500"/>
          </a:xfrm>
          <a:prstGeom prst="rect">
            <a:avLst/>
          </a:prstGeom>
          <a:no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900"/>
              <a:buFont typeface="Arial"/>
              <a:buNone/>
            </a:pPr>
            <a:r>
              <a:rPr b="1" i="0" lang="fi" sz="1200" u="none" cap="none" strike="noStrike">
                <a:solidFill>
                  <a:srgbClr val="000000"/>
                </a:solidFill>
                <a:latin typeface="Gill Sans"/>
                <a:ea typeface="Gill Sans"/>
                <a:cs typeface="Gill Sans"/>
                <a:sym typeface="Gill Sans"/>
              </a:rPr>
              <a:t>Kiitos ja lopetus</a:t>
            </a:r>
            <a:endParaRPr b="1" i="0" sz="12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1"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rPr b="0" i="0" lang="fi" sz="1000" u="none" cap="none" strike="noStrike">
                <a:solidFill>
                  <a:srgbClr val="000000"/>
                </a:solidFill>
                <a:latin typeface="Gill Sans"/>
                <a:ea typeface="Gill Sans"/>
                <a:cs typeface="Gill Sans"/>
                <a:sym typeface="Gill Sans"/>
              </a:rPr>
              <a:t>Miltä tämä Erätauko-keskustelu ja aihe tuntui?</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rPr b="0" i="0" lang="fi" sz="1000" u="none" cap="none" strike="noStrike">
                <a:solidFill>
                  <a:srgbClr val="000000"/>
                </a:solidFill>
                <a:latin typeface="Gill Sans"/>
                <a:ea typeface="Gill Sans"/>
                <a:cs typeface="Gill Sans"/>
                <a:sym typeface="Gill Sans"/>
              </a:rPr>
              <a:t>Minkälainen fiilis tai tunnelma teille jäi yhteisestä keskustelusta?</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292100" lvl="0" marL="457200" rtl="0" algn="just">
              <a:lnSpc>
                <a:spcPct val="115000"/>
              </a:lnSpc>
              <a:spcBef>
                <a:spcPts val="0"/>
              </a:spcBef>
              <a:spcAft>
                <a:spcPts val="0"/>
              </a:spcAft>
              <a:buClr>
                <a:srgbClr val="000000"/>
              </a:buClr>
              <a:buSzPts val="1000"/>
              <a:buFont typeface="Gill Sans"/>
              <a:buChar char="●"/>
            </a:pPr>
            <a:r>
              <a:rPr lang="fi" sz="1000">
                <a:highlight>
                  <a:schemeClr val="lt1"/>
                </a:highlight>
                <a:latin typeface="Gill Sans"/>
                <a:ea typeface="Gill Sans"/>
                <a:cs typeface="Gill Sans"/>
                <a:sym typeface="Gill Sans"/>
              </a:rPr>
              <a:t>Koitteko keskustelun tasavertaiseksi?</a:t>
            </a:r>
            <a:endParaRPr sz="1000">
              <a:highlight>
                <a:schemeClr val="lt1"/>
              </a:highlight>
              <a:latin typeface="Gill Sans"/>
              <a:ea typeface="Gill Sans"/>
              <a:cs typeface="Gill Sans"/>
              <a:sym typeface="Gill Sans"/>
            </a:endParaRPr>
          </a:p>
          <a:p>
            <a:pPr indent="-292100" lvl="0" marL="457200" rtl="0" algn="just">
              <a:lnSpc>
                <a:spcPct val="115000"/>
              </a:lnSpc>
              <a:spcBef>
                <a:spcPts val="0"/>
              </a:spcBef>
              <a:spcAft>
                <a:spcPts val="0"/>
              </a:spcAft>
              <a:buClr>
                <a:srgbClr val="000000"/>
              </a:buClr>
              <a:buSzPts val="1000"/>
              <a:buFont typeface="Gill Sans"/>
              <a:buChar char="●"/>
            </a:pPr>
            <a:r>
              <a:rPr lang="fi" sz="1000">
                <a:solidFill>
                  <a:srgbClr val="000000"/>
                </a:solidFill>
                <a:highlight>
                  <a:schemeClr val="lt1"/>
                </a:highlight>
                <a:latin typeface="Gill Sans"/>
                <a:ea typeface="Gill Sans"/>
                <a:cs typeface="Gill Sans"/>
                <a:sym typeface="Gill Sans"/>
              </a:rPr>
              <a:t>Onnistuinko keskustelun ohjaajana?</a:t>
            </a:r>
            <a:endParaRPr sz="1000">
              <a:solidFill>
                <a:srgbClr val="000000"/>
              </a:solidFill>
              <a:highlight>
                <a:schemeClr val="lt1"/>
              </a:highlight>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rPr lang="fi" sz="1000">
                <a:highlight>
                  <a:schemeClr val="lt1"/>
                </a:highlight>
                <a:latin typeface="Gill Sans"/>
                <a:ea typeface="Gill Sans"/>
                <a:cs typeface="Gill Sans"/>
                <a:sym typeface="Gill Sans"/>
              </a:rPr>
              <a:t>Kaikista Itämeri-keskusteluista kerätään oivallukset ja niistä viestitään myöhemmin leirin jälkeen.</a:t>
            </a:r>
            <a:endParaRPr b="0" i="0" sz="1000" u="none" cap="none" strike="noStrike">
              <a:solidFill>
                <a:srgbClr val="000000"/>
              </a:solidFill>
              <a:highlight>
                <a:schemeClr val="lt1"/>
              </a:highlight>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700"/>
              <a:buFont typeface="Arial"/>
              <a:buNone/>
            </a:pPr>
            <a:r>
              <a:t/>
            </a:r>
            <a:endParaRPr b="0" i="0" sz="1000" u="none" cap="none" strike="noStrike">
              <a:solidFill>
                <a:srgbClr val="000000"/>
              </a:solidFill>
              <a:highlight>
                <a:srgbClr val="FFE006"/>
              </a:highlight>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rPr b="0" i="0" lang="fi" sz="1000" u="none" cap="none" strike="noStrike">
                <a:solidFill>
                  <a:srgbClr val="000000"/>
                </a:solidFill>
                <a:highlight>
                  <a:schemeClr val="lt1"/>
                </a:highlight>
                <a:latin typeface="Gill Sans"/>
                <a:ea typeface="Gill Sans"/>
                <a:cs typeface="Gill Sans"/>
                <a:sym typeface="Gill Sans"/>
              </a:rPr>
              <a:t>Voinko ottaa tästä porukasta kuvan ja jakaa sen somessa? Voit myös itse kertoa, että olet ollut mukana</a:t>
            </a:r>
            <a:r>
              <a:rPr lang="fi" sz="1000">
                <a:highlight>
                  <a:schemeClr val="lt1"/>
                </a:highlight>
                <a:latin typeface="Gill Sans"/>
                <a:ea typeface="Gill Sans"/>
                <a:cs typeface="Gill Sans"/>
                <a:sym typeface="Gill Sans"/>
              </a:rPr>
              <a:t> #Itämeridialogissa</a:t>
            </a:r>
            <a:r>
              <a:rPr b="0" i="0" lang="fi" sz="1000" u="none" cap="none" strike="noStrike">
                <a:solidFill>
                  <a:srgbClr val="000000"/>
                </a:solidFill>
                <a:highlight>
                  <a:schemeClr val="lt1"/>
                </a:highlight>
                <a:latin typeface="Gill Sans"/>
                <a:ea typeface="Gill Sans"/>
                <a:cs typeface="Gill Sans"/>
                <a:sym typeface="Gill Sans"/>
              </a:rPr>
              <a:t> ja käynyt #Erätauko -keskustelun aiheesta. </a:t>
            </a:r>
            <a:endParaRPr b="0" i="0" sz="1000" u="none" cap="none" strike="noStrike">
              <a:solidFill>
                <a:srgbClr val="000000"/>
              </a:solidFill>
              <a:highlight>
                <a:schemeClr val="lt1"/>
              </a:highlight>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highlight>
                <a:schemeClr val="lt1"/>
              </a:highlight>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rPr b="0" i="0" lang="fi" sz="1000" u="none" cap="none" strike="noStrike">
                <a:solidFill>
                  <a:srgbClr val="000000"/>
                </a:solidFill>
                <a:highlight>
                  <a:schemeClr val="lt1"/>
                </a:highlight>
                <a:latin typeface="Gill Sans"/>
                <a:ea typeface="Gill Sans"/>
                <a:cs typeface="Gill Sans"/>
                <a:sym typeface="Gill Sans"/>
              </a:rPr>
              <a:t>Älä kuitenkaan kerro ilman lupaa</a:t>
            </a:r>
            <a:r>
              <a:rPr lang="fi" sz="1000">
                <a:solidFill>
                  <a:srgbClr val="000000"/>
                </a:solidFill>
                <a:highlight>
                  <a:schemeClr val="lt1"/>
                </a:highlight>
                <a:latin typeface="Gill Sans"/>
                <a:ea typeface="Gill Sans"/>
                <a:cs typeface="Gill Sans"/>
                <a:sym typeface="Gill Sans"/>
              </a:rPr>
              <a:t> mitään sellaista, mikä paljastaa toisen henkilöllisyyden. </a:t>
            </a:r>
            <a:r>
              <a:rPr b="0" i="0" lang="fi" sz="1000" u="none" cap="none" strike="noStrike">
                <a:solidFill>
                  <a:srgbClr val="000000"/>
                </a:solidFill>
                <a:highlight>
                  <a:schemeClr val="lt1"/>
                </a:highlight>
                <a:latin typeface="Gill Sans"/>
                <a:ea typeface="Gill Sans"/>
                <a:cs typeface="Gill Sans"/>
                <a:sym typeface="Gill Sans"/>
              </a:rPr>
              <a:t>Omia ajatuksiasi ja oivalluksiasi voit jakaa vapaasti.</a:t>
            </a:r>
            <a:endParaRPr b="0" i="0" sz="1000" u="none" cap="none" strike="noStrike">
              <a:solidFill>
                <a:srgbClr val="000000"/>
              </a:solidFill>
              <a:highlight>
                <a:schemeClr val="lt1"/>
              </a:highlight>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rPr b="0" i="0" lang="fi" sz="1000" u="none" cap="none" strike="noStrike">
                <a:solidFill>
                  <a:srgbClr val="000000"/>
                </a:solidFill>
                <a:latin typeface="Gill Sans"/>
                <a:ea typeface="Gill Sans"/>
                <a:cs typeface="Gill Sans"/>
                <a:sym typeface="Gill Sans"/>
              </a:rPr>
              <a:t>Kiitos vielä ja </a:t>
            </a:r>
            <a:r>
              <a:rPr lang="fi" sz="1000">
                <a:latin typeface="Gill Sans"/>
                <a:ea typeface="Gill Sans"/>
                <a:cs typeface="Gill Sans"/>
                <a:sym typeface="Gill Sans"/>
              </a:rPr>
              <a:t>mukavaa leirin jatkoa</a:t>
            </a:r>
            <a:r>
              <a:rPr b="0" i="0" lang="fi" sz="1000" u="none" cap="none" strike="noStrike">
                <a:solidFill>
                  <a:srgbClr val="000000"/>
                </a:solidFill>
                <a:latin typeface="Gill Sans"/>
                <a:ea typeface="Gill Sans"/>
                <a:cs typeface="Gill Sans"/>
                <a:sym typeface="Gill Sans"/>
              </a:rPr>
              <a:t>!</a:t>
            </a:r>
            <a:endParaRPr b="0" i="0"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900"/>
              <a:buFont typeface="Arial"/>
              <a:buNone/>
            </a:pPr>
            <a:r>
              <a:t/>
            </a:r>
            <a:endParaRPr sz="1000">
              <a:latin typeface="Gill Sans"/>
              <a:ea typeface="Gill Sans"/>
              <a:cs typeface="Gill Sans"/>
              <a:sym typeface="Gill Sans"/>
            </a:endParaRPr>
          </a:p>
          <a:p>
            <a:pPr indent="457200" lvl="0" marL="2743200" rtl="0" algn="just">
              <a:lnSpc>
                <a:spcPct val="115000"/>
              </a:lnSpc>
              <a:spcBef>
                <a:spcPts val="0"/>
              </a:spcBef>
              <a:spcAft>
                <a:spcPts val="0"/>
              </a:spcAft>
              <a:buClr>
                <a:srgbClr val="000000"/>
              </a:buClr>
              <a:buSzPts val="700"/>
              <a:buFont typeface="Arial"/>
              <a:buNone/>
            </a:pPr>
            <a:r>
              <a:t/>
            </a:r>
            <a:endParaRPr b="1" sz="1000">
              <a:solidFill>
                <a:srgbClr val="000000"/>
              </a:solidFill>
              <a:latin typeface="Gill Sans"/>
              <a:ea typeface="Gill Sans"/>
              <a:cs typeface="Gill Sans"/>
              <a:sym typeface="Gill Sans"/>
            </a:endParaRPr>
          </a:p>
          <a:p>
            <a:pPr indent="457200" lvl="0" marL="2743200" rtl="0" algn="just">
              <a:lnSpc>
                <a:spcPct val="115000"/>
              </a:lnSpc>
              <a:spcBef>
                <a:spcPts val="0"/>
              </a:spcBef>
              <a:spcAft>
                <a:spcPts val="0"/>
              </a:spcAft>
              <a:buClr>
                <a:srgbClr val="000000"/>
              </a:buClr>
              <a:buSzPts val="700"/>
              <a:buFont typeface="Arial"/>
              <a:buNone/>
            </a:pPr>
            <a:r>
              <a:rPr b="1" lang="fi" sz="1000">
                <a:solidFill>
                  <a:srgbClr val="000000"/>
                </a:solidFill>
                <a:latin typeface="Gill Sans"/>
                <a:ea typeface="Gill Sans"/>
                <a:cs typeface="Gill Sans"/>
                <a:sym typeface="Gill Sans"/>
              </a:rPr>
              <a:t>2 min</a:t>
            </a:r>
            <a:endParaRPr b="1" sz="1000">
              <a:solidFill>
                <a:srgbClr val="000000"/>
              </a:solidFill>
              <a:latin typeface="Gill Sans"/>
              <a:ea typeface="Gill Sans"/>
              <a:cs typeface="Gill Sans"/>
              <a:sym typeface="Gill Sans"/>
            </a:endParaRPr>
          </a:p>
        </p:txBody>
      </p:sp>
      <p:grpSp>
        <p:nvGrpSpPr>
          <p:cNvPr id="396" name="Google Shape;396;p56"/>
          <p:cNvGrpSpPr/>
          <p:nvPr/>
        </p:nvGrpSpPr>
        <p:grpSpPr>
          <a:xfrm>
            <a:off x="3655738" y="4507093"/>
            <a:ext cx="1832525" cy="494074"/>
            <a:chOff x="5892225" y="4165743"/>
            <a:chExt cx="1832525" cy="494074"/>
          </a:xfrm>
        </p:grpSpPr>
        <p:pic>
          <p:nvPicPr>
            <p:cNvPr id="397" name="Google Shape;397;p56"/>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98" name="Google Shape;398;p56"/>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99" name="Google Shape;399;p56"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3" name="Shape 403"/>
        <p:cNvGrpSpPr/>
        <p:nvPr/>
      </p:nvGrpSpPr>
      <p:grpSpPr>
        <a:xfrm>
          <a:off x="0" y="0"/>
          <a:ext cx="0" cy="0"/>
          <a:chOff x="0" y="0"/>
          <a:chExt cx="0" cy="0"/>
        </a:xfrm>
      </p:grpSpPr>
      <p:sp>
        <p:nvSpPr>
          <p:cNvPr id="404" name="Google Shape;404;p57"/>
          <p:cNvSpPr/>
          <p:nvPr/>
        </p:nvSpPr>
        <p:spPr>
          <a:xfrm>
            <a:off x="0" y="316"/>
            <a:ext cx="9144000" cy="5142900"/>
          </a:xfrm>
          <a:prstGeom prst="rect">
            <a:avLst/>
          </a:prstGeom>
          <a:solidFill>
            <a:srgbClr val="FFE006"/>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405" name="Google Shape;405;p57"/>
          <p:cNvSpPr/>
          <p:nvPr/>
        </p:nvSpPr>
        <p:spPr>
          <a:xfrm>
            <a:off x="1025129" y="399279"/>
            <a:ext cx="7093800" cy="4344600"/>
          </a:xfrm>
          <a:prstGeom prst="rect">
            <a:avLst/>
          </a:prstGeom>
          <a:solidFill>
            <a:srgbClr val="FFFFFF"/>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406" name="Google Shape;406;p57"/>
          <p:cNvSpPr txBox="1"/>
          <p:nvPr/>
        </p:nvSpPr>
        <p:spPr>
          <a:xfrm>
            <a:off x="1379250" y="482200"/>
            <a:ext cx="6385500" cy="4961400"/>
          </a:xfrm>
          <a:prstGeom prst="rect">
            <a:avLst/>
          </a:prstGeom>
          <a:noFill/>
          <a:ln>
            <a:noFill/>
          </a:ln>
        </p:spPr>
        <p:txBody>
          <a:bodyPr anchorCtr="0" anchor="t" bIns="72550" lIns="145150" spcFirstLastPara="1" rIns="145150" wrap="square" tIns="72550">
            <a:noAutofit/>
          </a:bodyPr>
          <a:lstStyle/>
          <a:p>
            <a:pPr indent="0" lvl="0" marL="0" marR="0" rtl="0" algn="ctr">
              <a:lnSpc>
                <a:spcPct val="100000"/>
              </a:lnSpc>
              <a:spcBef>
                <a:spcPts val="0"/>
              </a:spcBef>
              <a:spcAft>
                <a:spcPts val="0"/>
              </a:spcAft>
              <a:buClr>
                <a:srgbClr val="000000"/>
              </a:buClr>
              <a:buSzPts val="1300"/>
              <a:buFont typeface="Merriweather Sans"/>
              <a:buNone/>
            </a:pPr>
            <a:r>
              <a:rPr b="1" lang="fi" sz="1300">
                <a:solidFill>
                  <a:schemeClr val="dk1"/>
                </a:solidFill>
                <a:latin typeface="Gill Sans"/>
                <a:ea typeface="Gill Sans"/>
                <a:cs typeface="Gill Sans"/>
                <a:sym typeface="Gill Sans"/>
              </a:rPr>
              <a:t>Hurraa! Ohjasit juuri Erätauko-keskustelun. Mahtavaa! Miten tänään sujui?</a:t>
            </a:r>
            <a:endParaRPr b="1" sz="13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300"/>
              <a:buFont typeface="Merriweather Sans"/>
              <a:buNone/>
            </a:pPr>
            <a:r>
              <a:t/>
            </a:r>
            <a:endParaRPr b="1"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Harjoittelin dialogia etukäteen</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Kutsuin mukaan osallistujia eri taustoista</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Valmistelin keskustelutilan</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Harjoittelimme ennen keskustelua hyödyntämällä aktiviteetteja</a:t>
            </a:r>
            <a:endParaRPr sz="13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None/>
            </a:pPr>
            <a:r>
              <a:rPr lang="fi">
                <a:solidFill>
                  <a:schemeClr val="dk1"/>
                </a:solidFill>
                <a:latin typeface="Gill Sans"/>
                <a:ea typeface="Gill Sans"/>
                <a:cs typeface="Gill Sans"/>
                <a:sym typeface="Gill Sans"/>
              </a:rPr>
              <a:t>Keskustelussa</a:t>
            </a:r>
            <a:endParaRPr>
              <a:solidFill>
                <a:schemeClr val="dk1"/>
              </a:solidFill>
              <a:latin typeface="Gill Sans"/>
              <a:ea typeface="Gill Sans"/>
              <a:cs typeface="Gill Sans"/>
              <a:sym typeface="Gill Sans"/>
            </a:endParaRPr>
          </a:p>
          <a:p>
            <a:pPr indent="-311150" lvl="0" marL="457200" rtl="0" algn="l">
              <a:lnSpc>
                <a:spcPct val="115000"/>
              </a:lnSpc>
              <a:spcBef>
                <a:spcPts val="1000"/>
              </a:spcBef>
              <a:spcAft>
                <a:spcPts val="0"/>
              </a:spcAft>
              <a:buClr>
                <a:schemeClr val="dk1"/>
              </a:buClr>
              <a:buSzPts val="1300"/>
              <a:buFont typeface="Gill Sans"/>
              <a:buChar char="❏"/>
            </a:pPr>
            <a:r>
              <a:rPr b="1" lang="fi" sz="1300">
                <a:solidFill>
                  <a:schemeClr val="dk1"/>
                </a:solidFill>
                <a:latin typeface="Gill Sans"/>
                <a:ea typeface="Gill Sans"/>
                <a:cs typeface="Gill Sans"/>
                <a:sym typeface="Gill Sans"/>
              </a:rPr>
              <a:t>Kävimme yhdessä läpi rakentavan keskustelun pelisäännöt</a:t>
            </a:r>
            <a:endParaRPr b="1"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b="1" lang="fi" sz="1300">
                <a:solidFill>
                  <a:schemeClr val="dk1"/>
                </a:solidFill>
                <a:latin typeface="Gill Sans"/>
                <a:ea typeface="Gill Sans"/>
                <a:cs typeface="Gill Sans"/>
                <a:sym typeface="Gill Sans"/>
              </a:rPr>
              <a:t>Pidin huolta, että rakentavan keskustelun pelisääntöjä noudatettiin</a:t>
            </a:r>
            <a:endParaRPr b="1"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Kerroin, että keskustelu on luottamuksellinen</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Käytin “puhe-esinettä” sen selkeyttämiseen, että kenen vuoro on puhua</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Seurasin puheenvuorojen määrää ja kiitin heitä, jotka jakoivat ajatuksiaan</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lang="fi" sz="1300">
                <a:solidFill>
                  <a:schemeClr val="dk1"/>
                </a:solidFill>
                <a:latin typeface="Gill Sans"/>
                <a:ea typeface="Gill Sans"/>
                <a:cs typeface="Gill Sans"/>
                <a:sym typeface="Gill Sans"/>
              </a:rPr>
              <a:t>Kehuin ja kannustin osallistumaan keskusteluun</a:t>
            </a:r>
            <a:endParaRPr sz="1300">
              <a:solidFill>
                <a:schemeClr val="dk1"/>
              </a:solidFill>
              <a:latin typeface="Gill Sans"/>
              <a:ea typeface="Gill Sans"/>
              <a:cs typeface="Gill Sans"/>
              <a:sym typeface="Gill Sans"/>
            </a:endParaRPr>
          </a:p>
          <a:p>
            <a:pPr indent="-311150" lvl="0" marL="457200" rtl="0" algn="l">
              <a:lnSpc>
                <a:spcPct val="115000"/>
              </a:lnSpc>
              <a:spcBef>
                <a:spcPts val="0"/>
              </a:spcBef>
              <a:spcAft>
                <a:spcPts val="0"/>
              </a:spcAft>
              <a:buClr>
                <a:schemeClr val="dk1"/>
              </a:buClr>
              <a:buSzPts val="1300"/>
              <a:buFont typeface="Gill Sans"/>
              <a:buChar char="❏"/>
            </a:pPr>
            <a:r>
              <a:rPr b="1" lang="fi" sz="1300">
                <a:solidFill>
                  <a:schemeClr val="dk1"/>
                </a:solidFill>
                <a:latin typeface="Gill Sans"/>
                <a:ea typeface="Gill Sans"/>
                <a:cs typeface="Gill Sans"/>
                <a:sym typeface="Gill Sans"/>
              </a:rPr>
              <a:t>Pidin huolta, että kaikilla on halutessaan tilaa ja mahdollisuus osallistua </a:t>
            </a:r>
            <a:endParaRPr b="1" sz="1300">
              <a:solidFill>
                <a:schemeClr val="dk1"/>
              </a:solidFill>
            </a:endParaRPr>
          </a:p>
          <a:p>
            <a:pPr indent="0" lvl="0" marL="0" rtl="0" algn="l">
              <a:spcBef>
                <a:spcPts val="1000"/>
              </a:spcBef>
              <a:spcAft>
                <a:spcPts val="0"/>
              </a:spcAft>
              <a:buNone/>
            </a:pPr>
            <a:r>
              <a:rPr lang="fi" sz="1200">
                <a:solidFill>
                  <a:schemeClr val="dk1"/>
                </a:solidFill>
                <a:latin typeface="Gill Sans"/>
                <a:ea typeface="Gill Sans"/>
                <a:cs typeface="Gill Sans"/>
                <a:sym typeface="Gill Sans"/>
              </a:rPr>
              <a:t>Huom! Jokainen keskustelu on erilainen, eikä kaikissa tarvita kaikkia ohjauskeinoja. On kuitenkin tärkeää, että </a:t>
            </a:r>
            <a:r>
              <a:rPr b="1" lang="fi" sz="1200">
                <a:solidFill>
                  <a:schemeClr val="dk1"/>
                </a:solidFill>
                <a:latin typeface="Gill Sans"/>
                <a:ea typeface="Gill Sans"/>
                <a:cs typeface="Gill Sans"/>
                <a:sym typeface="Gill Sans"/>
              </a:rPr>
              <a:t>lihavoidut</a:t>
            </a:r>
            <a:r>
              <a:rPr lang="fi" sz="1200">
                <a:solidFill>
                  <a:schemeClr val="dk1"/>
                </a:solidFill>
                <a:latin typeface="Gill Sans"/>
                <a:ea typeface="Gill Sans"/>
                <a:cs typeface="Gill Sans"/>
                <a:sym typeface="Gill Sans"/>
              </a:rPr>
              <a:t> kohdat tulee tehtyä.</a:t>
            </a:r>
            <a:endParaRPr sz="1100">
              <a:solidFill>
                <a:schemeClr val="dk1"/>
              </a:solidFill>
              <a:latin typeface="Gill Sans"/>
              <a:ea typeface="Gill Sans"/>
              <a:cs typeface="Gill Sans"/>
              <a:sym typeface="Gill Sans"/>
            </a:endParaRPr>
          </a:p>
          <a:p>
            <a:pPr indent="0" lvl="0" marL="0" rtl="0" algn="l">
              <a:spcBef>
                <a:spcPts val="0"/>
              </a:spcBef>
              <a:spcAft>
                <a:spcPts val="0"/>
              </a:spcAft>
              <a:buNone/>
            </a:pPr>
            <a:r>
              <a:t/>
            </a:r>
            <a:endParaRPr>
              <a:solidFill>
                <a:schemeClr val="dk1"/>
              </a:solidFill>
              <a:latin typeface="Gill Sans"/>
              <a:ea typeface="Gill Sans"/>
              <a:cs typeface="Gill Sans"/>
              <a:sym typeface="Gill San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58"/>
          <p:cNvSpPr/>
          <p:nvPr/>
        </p:nvSpPr>
        <p:spPr>
          <a:xfrm>
            <a:off x="0" y="316"/>
            <a:ext cx="9144000" cy="5142900"/>
          </a:xfrm>
          <a:prstGeom prst="rect">
            <a:avLst/>
          </a:prstGeom>
          <a:solidFill>
            <a:srgbClr val="FFE006"/>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412" name="Google Shape;412;p58"/>
          <p:cNvSpPr/>
          <p:nvPr/>
        </p:nvSpPr>
        <p:spPr>
          <a:xfrm>
            <a:off x="1025129" y="399454"/>
            <a:ext cx="7093800" cy="4344600"/>
          </a:xfrm>
          <a:prstGeom prst="rect">
            <a:avLst/>
          </a:prstGeom>
          <a:solidFill>
            <a:srgbClr val="FFFFFF"/>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413" name="Google Shape;413;p58"/>
          <p:cNvSpPr txBox="1"/>
          <p:nvPr/>
        </p:nvSpPr>
        <p:spPr>
          <a:xfrm>
            <a:off x="1345075" y="775525"/>
            <a:ext cx="6453900" cy="1371900"/>
          </a:xfrm>
          <a:prstGeom prst="rect">
            <a:avLst/>
          </a:prstGeom>
          <a:noFill/>
          <a:ln>
            <a:noFill/>
          </a:ln>
        </p:spPr>
        <p:txBody>
          <a:bodyPr anchorCtr="0" anchor="t" bIns="72550" lIns="145150" spcFirstLastPara="1" rIns="145150" wrap="square" tIns="72550">
            <a:noAutofit/>
          </a:bodyPr>
          <a:lstStyle/>
          <a:p>
            <a:pPr indent="0" lvl="0" marL="0" rtl="0" algn="l">
              <a:lnSpc>
                <a:spcPct val="115000"/>
              </a:lnSpc>
              <a:spcBef>
                <a:spcPts val="0"/>
              </a:spcBef>
              <a:spcAft>
                <a:spcPts val="0"/>
              </a:spcAft>
              <a:buClr>
                <a:schemeClr val="dk1"/>
              </a:buClr>
              <a:buSzPts val="1100"/>
              <a:buFont typeface="Arial"/>
              <a:buNone/>
            </a:pPr>
            <a:r>
              <a:rPr b="1" lang="fi" sz="1500">
                <a:solidFill>
                  <a:schemeClr val="dk1"/>
                </a:solidFill>
                <a:latin typeface="Gill Sans"/>
                <a:ea typeface="Gill Sans"/>
                <a:cs typeface="Gill Sans"/>
                <a:sym typeface="Gill Sans"/>
              </a:rPr>
              <a:t>Meistä olisi todella mukavaa, jos ehdit kertoa dialogista myös meille!</a:t>
            </a:r>
            <a:endParaRPr b="1" sz="15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200">
                <a:solidFill>
                  <a:schemeClr val="dk1"/>
                </a:solidFill>
                <a:latin typeface="Gill Sans"/>
                <a:ea typeface="Gill Sans"/>
                <a:cs typeface="Gill Sans"/>
                <a:sym typeface="Gill Sans"/>
              </a:rPr>
              <a:t>Voit kertoa kokemuksestasi joko sähköpostitse osoitteeseen vilja.vonweissenberg@eratauko.fi tai täyttämällä lomakkeen:</a:t>
            </a:r>
            <a:endParaRPr sz="12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t/>
            </a:r>
            <a:endParaRPr sz="1100">
              <a:solidFill>
                <a:schemeClr val="dk1"/>
              </a:solidFill>
            </a:endParaRPr>
          </a:p>
          <a:p>
            <a:pPr indent="0" lvl="0" marL="0" marR="0" rtl="0" algn="l">
              <a:lnSpc>
                <a:spcPct val="100000"/>
              </a:lnSpc>
              <a:spcBef>
                <a:spcPts val="1000"/>
              </a:spcBef>
              <a:spcAft>
                <a:spcPts val="0"/>
              </a:spcAft>
              <a:buNone/>
            </a:pPr>
            <a:r>
              <a:t/>
            </a:r>
            <a:endParaRPr sz="1200">
              <a:solidFill>
                <a:schemeClr val="dk1"/>
              </a:solidFill>
              <a:latin typeface="Gill Sans"/>
              <a:ea typeface="Gill Sans"/>
              <a:cs typeface="Gill Sans"/>
              <a:sym typeface="Gill Sans"/>
            </a:endParaRPr>
          </a:p>
        </p:txBody>
      </p:sp>
      <p:pic>
        <p:nvPicPr>
          <p:cNvPr id="414" name="Google Shape;414;p58"/>
          <p:cNvPicPr preferRelativeResize="0"/>
          <p:nvPr/>
        </p:nvPicPr>
        <p:blipFill>
          <a:blip r:embed="rId3">
            <a:alphaModFix/>
          </a:blip>
          <a:stretch>
            <a:fillRect/>
          </a:stretch>
        </p:blipFill>
        <p:spPr>
          <a:xfrm>
            <a:off x="3886050" y="1885825"/>
            <a:ext cx="1371900" cy="1371900"/>
          </a:xfrm>
          <a:prstGeom prst="rect">
            <a:avLst/>
          </a:prstGeom>
          <a:noFill/>
          <a:ln>
            <a:noFill/>
          </a:ln>
        </p:spPr>
      </p:pic>
      <p:pic>
        <p:nvPicPr>
          <p:cNvPr id="415" name="Google Shape;415;p58"/>
          <p:cNvPicPr preferRelativeResize="0"/>
          <p:nvPr/>
        </p:nvPicPr>
        <p:blipFill rotWithShape="1">
          <a:blip r:embed="rId4">
            <a:alphaModFix/>
          </a:blip>
          <a:srcRect b="0" l="0" r="0" t="0"/>
          <a:stretch/>
        </p:blipFill>
        <p:spPr>
          <a:xfrm>
            <a:off x="3989544" y="3861846"/>
            <a:ext cx="1164894" cy="268843"/>
          </a:xfrm>
          <a:prstGeom prst="rect">
            <a:avLst/>
          </a:prstGeom>
          <a:noFill/>
          <a:ln>
            <a:noFill/>
          </a:ln>
        </p:spPr>
      </p:pic>
      <p:pic>
        <p:nvPicPr>
          <p:cNvPr id="416" name="Google Shape;416;p58"/>
          <p:cNvPicPr preferRelativeResize="0"/>
          <p:nvPr/>
        </p:nvPicPr>
        <p:blipFill rotWithShape="1">
          <a:blip r:embed="rId5">
            <a:alphaModFix/>
          </a:blip>
          <a:srcRect b="13737" l="25052" r="24173" t="11153"/>
          <a:stretch/>
        </p:blipFill>
        <p:spPr>
          <a:xfrm>
            <a:off x="2244625" y="3446750"/>
            <a:ext cx="1064650" cy="1099051"/>
          </a:xfrm>
          <a:prstGeom prst="rect">
            <a:avLst/>
          </a:prstGeom>
          <a:noFill/>
          <a:ln>
            <a:noFill/>
          </a:ln>
        </p:spPr>
      </p:pic>
      <p:pic>
        <p:nvPicPr>
          <p:cNvPr id="417" name="Google Shape;417;p58" title="Satahanka_taustaton.png"/>
          <p:cNvPicPr preferRelativeResize="0"/>
          <p:nvPr/>
        </p:nvPicPr>
        <p:blipFill rotWithShape="1">
          <a:blip r:embed="rId6">
            <a:alphaModFix/>
          </a:blip>
          <a:srcRect b="29765" l="11905" r="12359" t="0"/>
          <a:stretch/>
        </p:blipFill>
        <p:spPr>
          <a:xfrm>
            <a:off x="5834725" y="3542161"/>
            <a:ext cx="1029701" cy="908227"/>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44"/>
          <p:cNvSpPr/>
          <p:nvPr/>
        </p:nvSpPr>
        <p:spPr>
          <a:xfrm>
            <a:off x="0" y="316"/>
            <a:ext cx="9144000" cy="5142900"/>
          </a:xfrm>
          <a:prstGeom prst="rect">
            <a:avLst/>
          </a:prstGeom>
          <a:solidFill>
            <a:srgbClr val="FFE006"/>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243" name="Google Shape;243;p44"/>
          <p:cNvSpPr/>
          <p:nvPr/>
        </p:nvSpPr>
        <p:spPr>
          <a:xfrm>
            <a:off x="1025129" y="399279"/>
            <a:ext cx="7093800" cy="4344600"/>
          </a:xfrm>
          <a:prstGeom prst="rect">
            <a:avLst/>
          </a:prstGeom>
          <a:solidFill>
            <a:srgbClr val="FFFFFF"/>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244" name="Google Shape;244;p44"/>
          <p:cNvSpPr txBox="1"/>
          <p:nvPr/>
        </p:nvSpPr>
        <p:spPr>
          <a:xfrm>
            <a:off x="1549223" y="608428"/>
            <a:ext cx="6045600" cy="4961400"/>
          </a:xfrm>
          <a:prstGeom prst="rect">
            <a:avLst/>
          </a:prstGeom>
          <a:noFill/>
          <a:ln>
            <a:noFill/>
          </a:ln>
        </p:spPr>
        <p:txBody>
          <a:bodyPr anchorCtr="0" anchor="t" bIns="72550" lIns="145150" spcFirstLastPara="1" rIns="145150" wrap="square" tIns="72550">
            <a:noAutofit/>
          </a:bodyPr>
          <a:lstStyle/>
          <a:p>
            <a:pPr indent="0" lvl="0" marL="0" rtl="0" algn="ctr">
              <a:spcBef>
                <a:spcPts val="0"/>
              </a:spcBef>
              <a:spcAft>
                <a:spcPts val="0"/>
              </a:spcAft>
              <a:buClr>
                <a:schemeClr val="dk1"/>
              </a:buClr>
              <a:buSzPts val="1100"/>
              <a:buFont typeface="Arial"/>
              <a:buNone/>
            </a:pPr>
            <a:r>
              <a:rPr b="1" lang="fi" sz="1300">
                <a:solidFill>
                  <a:schemeClr val="dk1"/>
                </a:solidFill>
                <a:latin typeface="Gill Sans"/>
                <a:ea typeface="Gill Sans"/>
                <a:cs typeface="Gill Sans"/>
                <a:sym typeface="Gill Sans"/>
              </a:rPr>
              <a:t>Erätauko-dialogin periaatteet ja käsikirjoitus</a:t>
            </a:r>
            <a:endParaRPr b="1" sz="1300">
              <a:solidFill>
                <a:schemeClr val="dk1"/>
              </a:solidFill>
              <a:latin typeface="Gill Sans"/>
              <a:ea typeface="Gill Sans"/>
              <a:cs typeface="Gill Sans"/>
              <a:sym typeface="Gill Sans"/>
            </a:endParaRPr>
          </a:p>
          <a:p>
            <a:pPr indent="0" lvl="0" marL="0" rtl="0" algn="ctr">
              <a:spcBef>
                <a:spcPts val="0"/>
              </a:spcBef>
              <a:spcAft>
                <a:spcPts val="0"/>
              </a:spcAft>
              <a:buClr>
                <a:schemeClr val="dk1"/>
              </a:buClr>
              <a:buSzPts val="1100"/>
              <a:buFont typeface="Arial"/>
              <a:buNone/>
            </a:pPr>
            <a:r>
              <a:t/>
            </a:r>
            <a:endParaRPr b="1"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000">
                <a:solidFill>
                  <a:schemeClr val="dk1"/>
                </a:solidFill>
                <a:latin typeface="Gill Sans"/>
                <a:ea typeface="Gill Sans"/>
                <a:cs typeface="Gill Sans"/>
                <a:sym typeface="Gill Sans"/>
              </a:rPr>
              <a:t>Tämä keskustelun käsikirjoitus on tukenasi, kun ohjaat Erätauko-keskustelua. Keskustelun tarkoitus on saada osallistujat tutustumaan toisiinsa sekä lisätä osallistujien luottamusta, vuorovaikutusta ja yhteenkuuluvuuden tunnetta.</a:t>
            </a:r>
            <a:endParaRPr sz="1000">
              <a:solidFill>
                <a:schemeClr val="dk1"/>
              </a:solidFill>
              <a:latin typeface="Gill Sans"/>
              <a:ea typeface="Gill Sans"/>
              <a:cs typeface="Gill Sans"/>
              <a:sym typeface="Gill Sans"/>
            </a:endParaRPr>
          </a:p>
          <a:p>
            <a:pPr indent="0" lvl="0" marL="0" rtl="0" algn="l">
              <a:spcBef>
                <a:spcPts val="0"/>
              </a:spcBef>
              <a:spcAft>
                <a:spcPts val="0"/>
              </a:spcAft>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000">
                <a:solidFill>
                  <a:schemeClr val="dk1"/>
                </a:solidFill>
                <a:latin typeface="Gill Sans"/>
                <a:ea typeface="Gill Sans"/>
                <a:cs typeface="Gill Sans"/>
                <a:sym typeface="Gill Sans"/>
              </a:rPr>
              <a:t>Jokaisessa keskustelussa olennaista on virittäytyminen tasavertaiseen ja luottamukselliseen ilmapiiriin, syventyminen, oivallukset ja lopetus. </a:t>
            </a:r>
            <a:r>
              <a:rPr lang="fi" sz="1000">
                <a:solidFill>
                  <a:schemeClr val="dk1"/>
                </a:solidFill>
                <a:latin typeface="Gill Sans"/>
                <a:ea typeface="Gill Sans"/>
                <a:cs typeface="Gill Sans"/>
                <a:sym typeface="Gill Sans"/>
              </a:rPr>
              <a:t>Tästä käsikirjoituksesta löydät sivun vasemmalta puolelta ohjeet keskustelun etenemiseen ja oikealta esimerkkisanoitusta. Hyödynnä tätä käsikirjoitusta ja sovita se juuri omaan keskusteluusi sopivaksi!</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000">
                <a:solidFill>
                  <a:schemeClr val="dk1"/>
                </a:solidFill>
                <a:latin typeface="Gill Sans"/>
                <a:ea typeface="Gill Sans"/>
                <a:cs typeface="Gill Sans"/>
                <a:sym typeface="Gill Sans"/>
              </a:rPr>
              <a:t>Ohjaajana löydät käsikirjoituksesta valmiit Itämeri-aiheiset kysymykset. Huomioithan, että kaikkia kysymyksiä ei tarvitse ehtiä käsitellä ja osaan saatetaan vastata ilman kysymyksen esittämistä. Kaikki tämä on okei.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000">
                <a:solidFill>
                  <a:schemeClr val="dk1"/>
                </a:solidFill>
                <a:latin typeface="Gill Sans"/>
                <a:ea typeface="Gill Sans"/>
                <a:cs typeface="Gill Sans"/>
                <a:sym typeface="Gill Sans"/>
              </a:rPr>
              <a:t>Keskustelun päätteeksi kerätään osallistujilta oivallukset, jotka kerätään yhteen kaikista leirillä käydyistä Itämeri-dialogeista.</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000">
                <a:solidFill>
                  <a:schemeClr val="dk1"/>
                </a:solidFill>
                <a:latin typeface="Gill Sans"/>
                <a:ea typeface="Gill Sans"/>
                <a:cs typeface="Gill Sans"/>
                <a:sym typeface="Gill Sans"/>
              </a:rPr>
              <a:t>Itämeri-keskustelua ovat valmistelleet John Nurmisen säätiö, Satahanka 2025 leiri ja Erätauko-säätiö </a:t>
            </a:r>
            <a:r>
              <a:rPr lang="fi" sz="1000">
                <a:solidFill>
                  <a:schemeClr val="dk1"/>
                </a:solidFill>
                <a:latin typeface="Gill Sans"/>
                <a:ea typeface="Gill Sans"/>
                <a:cs typeface="Gill Sans"/>
                <a:sym typeface="Gill Sans"/>
              </a:rPr>
              <a:t>yhteistyössä</a:t>
            </a:r>
            <a:r>
              <a:rPr lang="fi" sz="1000">
                <a:solidFill>
                  <a:schemeClr val="dk1"/>
                </a:solidFill>
                <a:latin typeface="Gill Sans"/>
                <a:ea typeface="Gill Sans"/>
                <a:cs typeface="Gill Sans"/>
                <a:sym typeface="Gill Sans"/>
              </a:rPr>
              <a:t>. Tavoitteena on lisätä rakentavaa keskustelua Itämerestä ja rohkaista keskustelijoita pohtimaan omaa suhdetta Itämereen liittyen.</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b="1" lang="fi" sz="900">
                <a:solidFill>
                  <a:schemeClr val="dk1"/>
                </a:solidFill>
                <a:latin typeface="Gill Sans"/>
                <a:ea typeface="Gill Sans"/>
                <a:cs typeface="Gill Sans"/>
                <a:sym typeface="Gill Sans"/>
              </a:rPr>
              <a:t>Lisätietoja.</a:t>
            </a:r>
            <a:endParaRPr b="1"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900">
                <a:solidFill>
                  <a:schemeClr val="dk1"/>
                </a:solidFill>
                <a:latin typeface="Gill Sans"/>
                <a:ea typeface="Gill Sans"/>
                <a:cs typeface="Gill Sans"/>
                <a:sym typeface="Gill Sans"/>
              </a:rPr>
              <a:t>Lotta Lehtonen, lotta.lehtonen@partio.fi</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900">
                <a:solidFill>
                  <a:schemeClr val="dk1"/>
                </a:solidFill>
                <a:latin typeface="Gill Sans"/>
                <a:ea typeface="Gill Sans"/>
                <a:cs typeface="Gill Sans"/>
                <a:sym typeface="Gill Sans"/>
              </a:rPr>
              <a:t>Maija Salmiovirta,</a:t>
            </a:r>
            <a:r>
              <a:rPr lang="fi" sz="900">
                <a:solidFill>
                  <a:schemeClr val="dk1"/>
                </a:solidFill>
                <a:latin typeface="Gill Sans"/>
                <a:ea typeface="Gill Sans"/>
                <a:cs typeface="Gill Sans"/>
                <a:sym typeface="Gill Sans"/>
              </a:rPr>
              <a:t> </a:t>
            </a:r>
            <a:r>
              <a:rPr lang="fi" sz="900">
                <a:solidFill>
                  <a:schemeClr val="dk1"/>
                </a:solidFill>
                <a:uFill>
                  <a:noFill/>
                </a:uFill>
                <a:latin typeface="Gill Sans"/>
                <a:ea typeface="Gill Sans"/>
                <a:cs typeface="Gill Sans"/>
                <a:sym typeface="Gill Sans"/>
                <a:hlinkClick r:id="rId3">
                  <a:extLst>
                    <a:ext uri="{A12FA001-AC4F-418D-AE19-62706E023703}">
                      <ahyp:hlinkClr val="tx"/>
                    </a:ext>
                  </a:extLst>
                </a:hlinkClick>
              </a:rPr>
              <a:t>maija.salmiovirta@jnfoundation.fi</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900">
                <a:solidFill>
                  <a:schemeClr val="dk1"/>
                </a:solidFill>
                <a:latin typeface="Gill Sans"/>
                <a:ea typeface="Gill Sans"/>
                <a:cs typeface="Gill Sans"/>
                <a:sym typeface="Gill Sans"/>
              </a:rPr>
              <a:t>Maija Soljanlahti, maija.soljanlahti@jnfoundation.fi</a:t>
            </a:r>
            <a:endParaRPr sz="9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900">
                <a:solidFill>
                  <a:schemeClr val="dk1"/>
                </a:solidFill>
                <a:latin typeface="Gill Sans"/>
                <a:ea typeface="Gill Sans"/>
                <a:cs typeface="Gill Sans"/>
                <a:sym typeface="Gill Sans"/>
              </a:rPr>
              <a:t>Valtteri Tervala, valtteri.tervala@eratauko.fi</a:t>
            </a:r>
            <a:endParaRPr sz="900">
              <a:solidFill>
                <a:schemeClr val="dk1"/>
              </a:solidFill>
              <a:latin typeface="Gill Sans"/>
              <a:ea typeface="Gill Sans"/>
              <a:cs typeface="Gill Sans"/>
              <a:sym typeface="Gill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45"/>
          <p:cNvSpPr/>
          <p:nvPr/>
        </p:nvSpPr>
        <p:spPr>
          <a:xfrm>
            <a:off x="0" y="316"/>
            <a:ext cx="9144000" cy="5142900"/>
          </a:xfrm>
          <a:prstGeom prst="rect">
            <a:avLst/>
          </a:prstGeom>
          <a:solidFill>
            <a:srgbClr val="FFE006"/>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250" name="Google Shape;250;p45"/>
          <p:cNvSpPr/>
          <p:nvPr/>
        </p:nvSpPr>
        <p:spPr>
          <a:xfrm>
            <a:off x="1025129" y="399279"/>
            <a:ext cx="7093800" cy="4344600"/>
          </a:xfrm>
          <a:prstGeom prst="rect">
            <a:avLst/>
          </a:prstGeom>
          <a:solidFill>
            <a:srgbClr val="FFFFFF"/>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251" name="Google Shape;251;p45"/>
          <p:cNvSpPr txBox="1"/>
          <p:nvPr/>
        </p:nvSpPr>
        <p:spPr>
          <a:xfrm>
            <a:off x="1498500" y="507350"/>
            <a:ext cx="6147000" cy="4961400"/>
          </a:xfrm>
          <a:prstGeom prst="rect">
            <a:avLst/>
          </a:prstGeom>
          <a:noFill/>
          <a:ln>
            <a:noFill/>
          </a:ln>
        </p:spPr>
        <p:txBody>
          <a:bodyPr anchorCtr="0" anchor="t" bIns="72550" lIns="145150" spcFirstLastPara="1" rIns="145150" wrap="square" tIns="72550">
            <a:noAutofit/>
          </a:bodyPr>
          <a:lstStyle/>
          <a:p>
            <a:pPr indent="0" lvl="0" marL="0" marR="0" rtl="0" algn="ctr">
              <a:lnSpc>
                <a:spcPct val="100000"/>
              </a:lnSpc>
              <a:spcBef>
                <a:spcPts val="0"/>
              </a:spcBef>
              <a:spcAft>
                <a:spcPts val="0"/>
              </a:spcAft>
              <a:buClr>
                <a:srgbClr val="000000"/>
              </a:buClr>
              <a:buSzPts val="1300"/>
              <a:buFont typeface="Merriweather Sans"/>
              <a:buNone/>
            </a:pPr>
            <a:r>
              <a:rPr b="1" lang="fi" sz="1300">
                <a:solidFill>
                  <a:schemeClr val="dk1"/>
                </a:solidFill>
                <a:latin typeface="Gill Sans"/>
                <a:ea typeface="Gill Sans"/>
                <a:cs typeface="Gill Sans"/>
                <a:sym typeface="Gill Sans"/>
              </a:rPr>
              <a:t>Ohjaajalle</a:t>
            </a:r>
            <a:endParaRPr b="1" sz="1300">
              <a:solidFill>
                <a:schemeClr val="dk1"/>
              </a:solidFill>
              <a:latin typeface="Gill Sans"/>
              <a:ea typeface="Gill Sans"/>
              <a:cs typeface="Gill Sans"/>
              <a:sym typeface="Gill Sans"/>
            </a:endParaRPr>
          </a:p>
          <a:p>
            <a:pPr indent="0" lvl="0" marL="0" marR="0" rtl="0" algn="ctr">
              <a:lnSpc>
                <a:spcPct val="100000"/>
              </a:lnSpc>
              <a:spcBef>
                <a:spcPts val="0"/>
              </a:spcBef>
              <a:spcAft>
                <a:spcPts val="0"/>
              </a:spcAft>
              <a:buClr>
                <a:srgbClr val="000000"/>
              </a:buClr>
              <a:buSzPts val="1300"/>
              <a:buFont typeface="Merriweather Sans"/>
              <a:buNone/>
            </a:pPr>
            <a:r>
              <a:t/>
            </a:r>
            <a:endParaRPr b="1" sz="13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Erätauko on menetelmä, joka tukee dialogi- ja keskustelutaitojen oppimista.</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Erätauko on osallistujien ja ihmisten näköinen hetki, jossa ei tarvitse pyrkiä täydellisyyteen. Erätauon avulla voi harjoitella kuuntelemista, puhumista, asioiden puheeksi ottamista ja dialogin ohjaamista. </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Erätauko nuorille kokonaisuuteen kuuluu myös </a:t>
            </a:r>
            <a:r>
              <a:rPr lang="fi" sz="1100" u="sng">
                <a:solidFill>
                  <a:schemeClr val="hlink"/>
                </a:solidFill>
                <a:latin typeface="Gill Sans"/>
                <a:ea typeface="Gill Sans"/>
                <a:cs typeface="Gill Sans"/>
                <a:sym typeface="Gill Sans"/>
                <a:hlinkClick r:id="rId3"/>
              </a:rPr>
              <a:t>erilaisia aktiviteetteja</a:t>
            </a:r>
            <a:r>
              <a:rPr lang="fi" sz="1100">
                <a:solidFill>
                  <a:schemeClr val="dk1"/>
                </a:solidFill>
                <a:latin typeface="Gill Sans"/>
                <a:ea typeface="Gill Sans"/>
                <a:cs typeface="Gill Sans"/>
                <a:sym typeface="Gill Sans"/>
              </a:rPr>
              <a:t>, joiden avulla voit harjoitella omia ja ryhmän dialogi- sekä keskustelutaitoja. Harjoittelu voi tapahtua joko hyvissä ajoin tai vaihtoehtoisesti juuri ennen omaa Erätauko-keskustelua. </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Jokainen Erätauko-keskustelu on oppimiskokemus, ja seuraavassa keskustelussa voi taas hyödyntää oppimaansa.</a:t>
            </a:r>
            <a:r>
              <a:rPr b="1" lang="fi" sz="1100">
                <a:solidFill>
                  <a:schemeClr val="dk1"/>
                </a:solidFill>
                <a:latin typeface="Gill Sans"/>
                <a:ea typeface="Gill Sans"/>
                <a:cs typeface="Gill Sans"/>
                <a:sym typeface="Gill Sans"/>
              </a:rPr>
              <a:t> </a:t>
            </a:r>
            <a:r>
              <a:rPr lang="fi" sz="1100">
                <a:solidFill>
                  <a:schemeClr val="dk1"/>
                </a:solidFill>
                <a:latin typeface="Gill Sans"/>
                <a:ea typeface="Gill Sans"/>
                <a:cs typeface="Gill Sans"/>
                <a:sym typeface="Gill Sans"/>
              </a:rPr>
              <a:t>Mitä enemmän Erätauko-keskusteluja ohjaat, sitä enemmän opit. Ikinä ei tule valmiiksi, eikä se haittaa.</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b="1" i="1" lang="fi" sz="1300">
                <a:solidFill>
                  <a:schemeClr val="dk1"/>
                </a:solidFill>
                <a:latin typeface="Gill Sans"/>
                <a:ea typeface="Gill Sans"/>
                <a:cs typeface="Gill Sans"/>
                <a:sym typeface="Gill Sans"/>
              </a:rPr>
              <a:t>V</a:t>
            </a:r>
            <a:r>
              <a:rPr b="1" i="1" lang="fi" sz="1300">
                <a:solidFill>
                  <a:schemeClr val="dk1"/>
                </a:solidFill>
                <a:latin typeface="Gill Sans"/>
                <a:ea typeface="Gill Sans"/>
                <a:cs typeface="Gill Sans"/>
                <a:sym typeface="Gill Sans"/>
              </a:rPr>
              <a:t>armista Erätauko-keskustelun ohjaajana ainakin nämä asiat:</a:t>
            </a:r>
            <a:endParaRPr b="1" i="1" sz="13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1 Käy läpi rakentavan keskustelun pelisäännöt ja muistuta tarvittaessa niistä keskustelun aikana</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2 Varmista, että jokaisella on tasapuolinen mahdollisuus kertoa omia kokemuksia tai ajatuksia</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3 Jaa osallistujille paperia ja kynä ajatusten ja oivallusten kirjoittamista varten ja kerää talteen oivallukset</a:t>
            </a:r>
            <a:endParaRPr sz="1100">
              <a:solidFill>
                <a:schemeClr val="dk1"/>
              </a:solidFill>
              <a:latin typeface="Gill Sans"/>
              <a:ea typeface="Gill Sans"/>
              <a:cs typeface="Gill Sans"/>
              <a:sym typeface="Gill Sans"/>
            </a:endParaRPr>
          </a:p>
          <a:p>
            <a:pPr indent="0" lvl="0" marL="0" rtl="0" algn="l">
              <a:lnSpc>
                <a:spcPct val="115000"/>
              </a:lnSpc>
              <a:spcBef>
                <a:spcPts val="1000"/>
              </a:spcBef>
              <a:spcAft>
                <a:spcPts val="0"/>
              </a:spcAft>
              <a:buClr>
                <a:schemeClr val="dk1"/>
              </a:buClr>
              <a:buSzPts val="1100"/>
              <a:buFont typeface="Arial"/>
              <a:buNone/>
            </a:pPr>
            <a:r>
              <a:t/>
            </a:r>
            <a:endParaRPr i="1" sz="1100">
              <a:solidFill>
                <a:schemeClr val="dk1"/>
              </a:solidFill>
            </a:endParaRPr>
          </a:p>
          <a:p>
            <a:pPr indent="0" lvl="0" marL="0" marR="0" rtl="0" algn="l">
              <a:lnSpc>
                <a:spcPct val="100000"/>
              </a:lnSpc>
              <a:spcBef>
                <a:spcPts val="200"/>
              </a:spcBef>
              <a:spcAft>
                <a:spcPts val="0"/>
              </a:spcAft>
              <a:buNone/>
            </a:pPr>
            <a:r>
              <a:t/>
            </a:r>
            <a:endParaRPr sz="1200">
              <a:solidFill>
                <a:schemeClr val="dk1"/>
              </a:solidFill>
              <a:latin typeface="Gill Sans"/>
              <a:ea typeface="Gill Sans"/>
              <a:cs typeface="Gill Sans"/>
              <a:sym typeface="Gill San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6"/>
          <p:cNvSpPr/>
          <p:nvPr/>
        </p:nvSpPr>
        <p:spPr>
          <a:xfrm>
            <a:off x="0" y="316"/>
            <a:ext cx="9144000" cy="5142900"/>
          </a:xfrm>
          <a:prstGeom prst="rect">
            <a:avLst/>
          </a:prstGeom>
          <a:solidFill>
            <a:srgbClr val="FFE006"/>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257" name="Google Shape;257;p46"/>
          <p:cNvSpPr/>
          <p:nvPr/>
        </p:nvSpPr>
        <p:spPr>
          <a:xfrm>
            <a:off x="1025129" y="399279"/>
            <a:ext cx="7093800" cy="4344600"/>
          </a:xfrm>
          <a:prstGeom prst="rect">
            <a:avLst/>
          </a:prstGeom>
          <a:solidFill>
            <a:srgbClr val="FFFFFF"/>
          </a:solidFill>
          <a:ln>
            <a:noFill/>
          </a:ln>
        </p:spPr>
        <p:txBody>
          <a:bodyPr anchorCtr="0" anchor="ctr" bIns="72550" lIns="145150" spcFirstLastPara="1" rIns="145150" wrap="square" tIns="72550">
            <a:noAutofit/>
          </a:bodyPr>
          <a:lstStyle/>
          <a:p>
            <a:pPr indent="0" lvl="0" marL="0" marR="0" rtl="0" algn="ctr">
              <a:lnSpc>
                <a:spcPct val="100000"/>
              </a:lnSpc>
              <a:spcBef>
                <a:spcPts val="0"/>
              </a:spcBef>
              <a:spcAft>
                <a:spcPts val="0"/>
              </a:spcAft>
              <a:buNone/>
            </a:pPr>
            <a:r>
              <a:t/>
            </a:r>
            <a:endParaRPr b="0" i="0" sz="1300" u="none" cap="none" strike="noStrike">
              <a:solidFill>
                <a:srgbClr val="FFFFFF"/>
              </a:solidFill>
              <a:latin typeface="Georgia"/>
              <a:ea typeface="Georgia"/>
              <a:cs typeface="Georgia"/>
              <a:sym typeface="Georgia"/>
            </a:endParaRPr>
          </a:p>
        </p:txBody>
      </p:sp>
      <p:sp>
        <p:nvSpPr>
          <p:cNvPr id="258" name="Google Shape;258;p46"/>
          <p:cNvSpPr txBox="1"/>
          <p:nvPr/>
        </p:nvSpPr>
        <p:spPr>
          <a:xfrm>
            <a:off x="4771575" y="2017825"/>
            <a:ext cx="2965800" cy="4302300"/>
          </a:xfrm>
          <a:prstGeom prst="rect">
            <a:avLst/>
          </a:prstGeom>
          <a:noFill/>
          <a:ln>
            <a:noFill/>
          </a:ln>
        </p:spPr>
        <p:txBody>
          <a:bodyPr anchorCtr="0" anchor="t" bIns="72550" lIns="145150" spcFirstLastPara="1" rIns="145150" wrap="square" tIns="72550">
            <a:noAutofit/>
          </a:bodyPr>
          <a:lstStyle/>
          <a:p>
            <a:pPr indent="0" lvl="0" marL="0" rtl="0" algn="l">
              <a:spcBef>
                <a:spcPts val="0"/>
              </a:spcBef>
              <a:spcAft>
                <a:spcPts val="0"/>
              </a:spcAft>
              <a:buClr>
                <a:schemeClr val="dk1"/>
              </a:buClr>
              <a:buSzPts val="1100"/>
              <a:buFont typeface="Arial"/>
              <a:buNone/>
            </a:pPr>
            <a:r>
              <a:rPr b="1" lang="fi" sz="1200">
                <a:solidFill>
                  <a:schemeClr val="dk1"/>
                </a:solidFill>
                <a:latin typeface="Gill Sans"/>
                <a:ea typeface="Gill Sans"/>
                <a:cs typeface="Gill Sans"/>
                <a:sym typeface="Gill Sans"/>
              </a:rPr>
              <a:t>75min</a:t>
            </a:r>
            <a:r>
              <a:rPr lang="fi" sz="1200">
                <a:solidFill>
                  <a:schemeClr val="dk1"/>
                </a:solidFill>
                <a:latin typeface="Gill Sans"/>
                <a:ea typeface="Gill Sans"/>
                <a:cs typeface="Gill Sans"/>
                <a:sym typeface="Gill Sans"/>
              </a:rPr>
              <a:t>	</a:t>
            </a:r>
            <a:endParaRPr sz="12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min	osio</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5	Aloitus</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5	Alustus</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5 	Pariporina</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40	Avataan yhteinen keskustelu</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5	Oivallusten kirjoittaminen</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10	Oivallusten kertominen</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5	Kiitos ja lopetus</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i="1" lang="fi" sz="1100">
                <a:solidFill>
                  <a:schemeClr val="dk1"/>
                </a:solidFill>
                <a:latin typeface="Gill Sans"/>
                <a:ea typeface="Gill Sans"/>
                <a:cs typeface="Gill Sans"/>
                <a:sym typeface="Gill Sans"/>
              </a:rPr>
              <a:t>Yhteensä 75 min</a:t>
            </a:r>
            <a:endParaRPr i="1" sz="1100"/>
          </a:p>
        </p:txBody>
      </p:sp>
      <p:sp>
        <p:nvSpPr>
          <p:cNvPr id="259" name="Google Shape;259;p46"/>
          <p:cNvSpPr txBox="1"/>
          <p:nvPr/>
        </p:nvSpPr>
        <p:spPr>
          <a:xfrm>
            <a:off x="1268100" y="495900"/>
            <a:ext cx="6607800" cy="1653900"/>
          </a:xfrm>
          <a:prstGeom prst="rect">
            <a:avLst/>
          </a:prstGeom>
          <a:noFill/>
          <a:ln>
            <a:noFill/>
          </a:ln>
        </p:spPr>
        <p:txBody>
          <a:bodyPr anchorCtr="0" anchor="t" bIns="72550" lIns="145150" spcFirstLastPara="1" rIns="145150" wrap="square" tIns="72550">
            <a:noAutofit/>
          </a:bodyPr>
          <a:lstStyle/>
          <a:p>
            <a:pPr indent="0" lvl="0" marL="0" rtl="0" algn="l">
              <a:lnSpc>
                <a:spcPct val="115000"/>
              </a:lnSpc>
              <a:spcBef>
                <a:spcPts val="0"/>
              </a:spcBef>
              <a:spcAft>
                <a:spcPts val="0"/>
              </a:spcAft>
              <a:buClr>
                <a:schemeClr val="dk1"/>
              </a:buClr>
              <a:buSzPts val="1100"/>
              <a:buFont typeface="Arial"/>
              <a:buNone/>
            </a:pPr>
            <a:r>
              <a:rPr b="1" lang="fi" sz="1700" u="sng">
                <a:solidFill>
                  <a:srgbClr val="231F20"/>
                </a:solidFill>
                <a:latin typeface="Gill Sans"/>
                <a:ea typeface="Gill Sans"/>
                <a:cs typeface="Gill Sans"/>
                <a:sym typeface="Gill Sans"/>
              </a:rPr>
              <a:t>Eripituiset keskustelut</a:t>
            </a:r>
            <a:endParaRPr b="1" sz="1700" u="sng">
              <a:solidFill>
                <a:srgbClr val="231F20"/>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t/>
            </a:r>
            <a:endParaRPr b="1" sz="1200" u="sng">
              <a:solidFill>
                <a:srgbClr val="231F20"/>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Kaikki ajat ovat suuntaa antavia, ja niiden on tarkoituksena on auttaa hahmottamaan, miten kauan kuhunkin vaiheeseen kannattaa suurinpiirtein käyttää aikaa. Niitä ei ole tarkoitettu noudatettavan täsmällisesti aloitusta ja lopetusta lukuun ottamatta. Tässä näet kaksi eri ajastettua käsikirjoitusta 45 minuutin ja 75 minuutin keskusteluun. Voit valita kumman tahansa, riippuen siitä, paljonko aikaa sinulla on käytettävissä. Mikäli haluat pidentää keskustelun 90 minuuttiin, lisää aikaa keskustelun syventämiseen, yhteenvetoon ja purkuun.</a:t>
            </a:r>
            <a:endParaRPr sz="1300"/>
          </a:p>
        </p:txBody>
      </p:sp>
      <p:sp>
        <p:nvSpPr>
          <p:cNvPr id="260" name="Google Shape;260;p46"/>
          <p:cNvSpPr txBox="1"/>
          <p:nvPr/>
        </p:nvSpPr>
        <p:spPr>
          <a:xfrm>
            <a:off x="1335475" y="1992875"/>
            <a:ext cx="4455000" cy="4302300"/>
          </a:xfrm>
          <a:prstGeom prst="rect">
            <a:avLst/>
          </a:prstGeom>
          <a:noFill/>
          <a:ln>
            <a:noFill/>
          </a:ln>
        </p:spPr>
        <p:txBody>
          <a:bodyPr anchorCtr="0" anchor="t" bIns="72550" lIns="145150" spcFirstLastPara="1" rIns="145150" wrap="square" tIns="72550">
            <a:noAutofit/>
          </a:bodyPr>
          <a:lstStyle/>
          <a:p>
            <a:pPr indent="0" lvl="0" marL="0" rtl="0" algn="l">
              <a:spcBef>
                <a:spcPts val="0"/>
              </a:spcBef>
              <a:spcAft>
                <a:spcPts val="0"/>
              </a:spcAft>
              <a:buClr>
                <a:schemeClr val="dk1"/>
              </a:buClr>
              <a:buSzPts val="1100"/>
              <a:buFont typeface="Arial"/>
              <a:buNone/>
            </a:pPr>
            <a:r>
              <a:rPr b="1" lang="fi" sz="1200">
                <a:solidFill>
                  <a:schemeClr val="dk1"/>
                </a:solidFill>
                <a:latin typeface="Gill Sans"/>
                <a:ea typeface="Gill Sans"/>
                <a:cs typeface="Gill Sans"/>
                <a:sym typeface="Gill Sans"/>
              </a:rPr>
              <a:t>45min</a:t>
            </a:r>
            <a:r>
              <a:rPr lang="fi" sz="1000">
                <a:solidFill>
                  <a:schemeClr val="dk1"/>
                </a:solidFill>
                <a:latin typeface="Gill Sans"/>
                <a:ea typeface="Gill Sans"/>
                <a:cs typeface="Gill Sans"/>
                <a:sym typeface="Gill Sans"/>
              </a:rPr>
              <a:t>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min	osio</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8 	Aloitus</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5	Alustus ja oma pohdinta/pariporina</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25 	Avataan yhteinen keskustelu</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2 	Oivallusten kirjoittaminen</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3	Oivallusten kertominen</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lang="fi" sz="1100">
                <a:solidFill>
                  <a:schemeClr val="dk1"/>
                </a:solidFill>
                <a:latin typeface="Gill Sans"/>
                <a:ea typeface="Gill Sans"/>
                <a:cs typeface="Gill Sans"/>
                <a:sym typeface="Gill Sans"/>
              </a:rPr>
              <a:t>2	Kiitos ja lopetus	</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i="1" lang="fi" sz="1100">
                <a:solidFill>
                  <a:schemeClr val="dk1"/>
                </a:solidFill>
                <a:latin typeface="Gill Sans"/>
                <a:ea typeface="Gill Sans"/>
                <a:cs typeface="Gill Sans"/>
                <a:sym typeface="Gill Sans"/>
              </a:rPr>
              <a:t>Yhteensä 45 min</a:t>
            </a:r>
            <a:r>
              <a:rPr i="1" lang="fi" sz="1300">
                <a:solidFill>
                  <a:schemeClr val="dk1"/>
                </a:solidFill>
                <a:latin typeface="Gill Sans"/>
                <a:ea typeface="Gill Sans"/>
                <a:cs typeface="Gill Sans"/>
                <a:sym typeface="Gill Sans"/>
              </a:rPr>
              <a:t>	</a:t>
            </a:r>
            <a:r>
              <a:rPr lang="fi" sz="1200">
                <a:solidFill>
                  <a:schemeClr val="dk1"/>
                </a:solidFill>
                <a:latin typeface="Gill Sans"/>
                <a:ea typeface="Gill Sans"/>
                <a:cs typeface="Gill Sans"/>
                <a:sym typeface="Gill Sans"/>
              </a:rPr>
              <a:t>			       													</a:t>
            </a:r>
            <a:endParaRPr sz="1300"/>
          </a:p>
        </p:txBody>
      </p:sp>
      <p:sp>
        <p:nvSpPr>
          <p:cNvPr id="261" name="Google Shape;261;p46"/>
          <p:cNvSpPr txBox="1"/>
          <p:nvPr/>
        </p:nvSpPr>
        <p:spPr>
          <a:xfrm>
            <a:off x="1272725" y="4082825"/>
            <a:ext cx="6607800" cy="4302300"/>
          </a:xfrm>
          <a:prstGeom prst="rect">
            <a:avLst/>
          </a:prstGeom>
          <a:noFill/>
          <a:ln>
            <a:noFill/>
          </a:ln>
        </p:spPr>
        <p:txBody>
          <a:bodyPr anchorCtr="0" anchor="t" bIns="72550" lIns="145150" spcFirstLastPara="1" rIns="145150" wrap="square" tIns="72550">
            <a:noAutofit/>
          </a:bodyPr>
          <a:lstStyle/>
          <a:p>
            <a:pPr indent="0" lvl="0" marL="0" rtl="0" algn="l">
              <a:spcBef>
                <a:spcPts val="0"/>
              </a:spcBef>
              <a:spcAft>
                <a:spcPts val="0"/>
              </a:spcAft>
              <a:buClr>
                <a:schemeClr val="dk1"/>
              </a:buClr>
              <a:buSzPts val="1100"/>
              <a:buFont typeface="Arial"/>
              <a:buNone/>
            </a:pPr>
            <a:r>
              <a:rPr lang="fi" sz="1200">
                <a:solidFill>
                  <a:schemeClr val="dk1"/>
                </a:solidFill>
                <a:latin typeface="Gill Sans"/>
                <a:ea typeface="Gill Sans"/>
                <a:cs typeface="Gill Sans"/>
                <a:sym typeface="Gill Sans"/>
              </a:rPr>
              <a:t>Seuraava käsikirjoitus on toteutettu 45 minuutin keskusteluun. Jos järjestät 75 minuutin dialogin, voit muokata käsikirjoitusta esimerkin mukaan.</a:t>
            </a:r>
            <a:endParaRPr sz="1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47"/>
          <p:cNvSpPr/>
          <p:nvPr/>
        </p:nvSpPr>
        <p:spPr>
          <a:xfrm>
            <a:off x="598284" y="774422"/>
            <a:ext cx="3590400" cy="908100"/>
          </a:xfrm>
          <a:prstGeom prst="rect">
            <a:avLst/>
          </a:prstGeom>
          <a:noFill/>
          <a:ln cap="flat" cmpd="sng" w="9525">
            <a:solidFill>
              <a:schemeClr val="dk2"/>
            </a:solidFill>
            <a:prstDash val="solid"/>
            <a:round/>
            <a:headEnd len="sm" w="sm" type="none"/>
            <a:tailEnd len="sm" w="sm" type="none"/>
          </a:ln>
        </p:spPr>
        <p:txBody>
          <a:bodyPr anchorCtr="0" anchor="ctr" bIns="145150" lIns="145150" spcFirstLastPara="1" rIns="145150" wrap="square" tIns="145150">
            <a:noAutofit/>
          </a:bodyPr>
          <a:lstStyle/>
          <a:p>
            <a:pPr indent="0" lvl="0" marL="0" marR="0" rtl="0" algn="l">
              <a:lnSpc>
                <a:spcPct val="100000"/>
              </a:lnSpc>
              <a:spcBef>
                <a:spcPts val="0"/>
              </a:spcBef>
              <a:spcAft>
                <a:spcPts val="0"/>
              </a:spcAft>
              <a:buClr>
                <a:srgbClr val="000000"/>
              </a:buClr>
              <a:buSzPts val="2200"/>
              <a:buFont typeface="Arial"/>
              <a:buNone/>
            </a:pPr>
            <a:r>
              <a:t/>
            </a:r>
            <a:endParaRPr b="0" i="0" sz="2200" u="none" cap="none" strike="noStrike">
              <a:solidFill>
                <a:srgbClr val="000000"/>
              </a:solidFill>
              <a:latin typeface="Arial"/>
              <a:ea typeface="Arial"/>
              <a:cs typeface="Arial"/>
              <a:sym typeface="Arial"/>
            </a:endParaRPr>
          </a:p>
        </p:txBody>
      </p:sp>
      <p:cxnSp>
        <p:nvCxnSpPr>
          <p:cNvPr id="268" name="Google Shape;268;p47"/>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269" name="Google Shape;269;p47"/>
          <p:cNvSpPr txBox="1"/>
          <p:nvPr/>
        </p:nvSpPr>
        <p:spPr>
          <a:xfrm>
            <a:off x="598284" y="386247"/>
            <a:ext cx="3781200" cy="3782400"/>
          </a:xfrm>
          <a:prstGeom prst="rect">
            <a:avLst/>
          </a:prstGeom>
          <a:noFill/>
          <a:ln>
            <a:noFill/>
          </a:ln>
        </p:spPr>
        <p:txBody>
          <a:bodyPr anchorCtr="0" anchor="t" bIns="51525" lIns="51525" spcFirstLastPara="1" rIns="51525" wrap="square" tIns="51525">
            <a:noAutofit/>
          </a:bodyPr>
          <a:lstStyle/>
          <a:p>
            <a:pPr indent="0" lvl="0" marL="0" marR="0" rtl="0" algn="l">
              <a:lnSpc>
                <a:spcPct val="100000"/>
              </a:lnSpc>
              <a:spcBef>
                <a:spcPts val="0"/>
              </a:spcBef>
              <a:spcAft>
                <a:spcPts val="0"/>
              </a:spcAft>
              <a:buClr>
                <a:srgbClr val="000000"/>
              </a:buClr>
              <a:buSzPts val="600"/>
              <a:buFont typeface="Arial"/>
              <a:buNone/>
            </a:pPr>
            <a:r>
              <a:rPr b="1" lang="fi">
                <a:latin typeface="Gill Sans"/>
                <a:ea typeface="Gill Sans"/>
                <a:cs typeface="Gill Sans"/>
                <a:sym typeface="Gill Sans"/>
              </a:rPr>
              <a:t>Erätauko-keskustelu Itämerestä</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LUKUOHJE: </a:t>
            </a:r>
            <a:endParaRPr b="1" i="0"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Perusfontti - sano esimerkiksi näin</a:t>
            </a:r>
            <a:endParaRPr sz="1100">
              <a:solidFill>
                <a:srgbClr val="000000"/>
              </a:solidFill>
              <a:latin typeface="Gill Sans"/>
              <a:ea typeface="Gill Sans"/>
              <a:cs typeface="Gill Sans"/>
              <a:sym typeface="Gill Sans"/>
            </a:endParaRPr>
          </a:p>
          <a:p>
            <a:pPr indent="0" lvl="0" marL="0" rtl="0" algn="l">
              <a:spcBef>
                <a:spcPts val="0"/>
              </a:spcBef>
              <a:spcAft>
                <a:spcPts val="0"/>
              </a:spcAft>
              <a:buClr>
                <a:srgbClr val="000000"/>
              </a:buClr>
              <a:buSzPts val="600"/>
              <a:buFont typeface="Arial"/>
              <a:buNone/>
            </a:pPr>
            <a:r>
              <a:rPr i="1" lang="fi" sz="1100">
                <a:solidFill>
                  <a:srgbClr val="000000"/>
                </a:solidFill>
                <a:latin typeface="Gill Sans"/>
                <a:ea typeface="Gill Sans"/>
                <a:cs typeface="Gill Sans"/>
                <a:sym typeface="Gill Sans"/>
              </a:rPr>
              <a:t>Kursivoitu fontti - ohjaajalle apua keskusteluun</a:t>
            </a:r>
            <a:endParaRPr i="1" sz="1100">
              <a:solidFill>
                <a:srgbClr val="000000"/>
              </a:solidFill>
              <a:latin typeface="Gill Sans"/>
              <a:ea typeface="Gill Sans"/>
              <a:cs typeface="Gill Sans"/>
              <a:sym typeface="Gill Sans"/>
            </a:endParaRPr>
          </a:p>
          <a:p>
            <a:pPr indent="0" lvl="0" marL="0" rtl="0" algn="l">
              <a:spcBef>
                <a:spcPts val="0"/>
              </a:spcBef>
              <a:spcAft>
                <a:spcPts val="0"/>
              </a:spcAft>
              <a:buClr>
                <a:srgbClr val="000000"/>
              </a:buClr>
              <a:buSzPts val="600"/>
              <a:buFont typeface="Arial"/>
              <a:buNone/>
            </a:pPr>
            <a:r>
              <a:rPr lang="fi" sz="1100">
                <a:solidFill>
                  <a:srgbClr val="000000"/>
                </a:solidFill>
                <a:highlight>
                  <a:srgbClr val="FFE006"/>
                </a:highlight>
                <a:latin typeface="Gill Sans"/>
                <a:ea typeface="Gill Sans"/>
                <a:cs typeface="Gill Sans"/>
                <a:sym typeface="Gill Sans"/>
              </a:rPr>
              <a:t>Keltainen taustaväri: Muuta tarpeen mukaan.</a:t>
            </a:r>
            <a:endParaRPr sz="1100">
              <a:solidFill>
                <a:srgbClr val="000000"/>
              </a:solidFill>
              <a:highlight>
                <a:srgbClr val="FFE006"/>
              </a:highlight>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sz="2200"/>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1" lang="fi" sz="1100">
                <a:solidFill>
                  <a:srgbClr val="000000"/>
                </a:solidFill>
                <a:latin typeface="Gill Sans"/>
                <a:ea typeface="Gill Sans"/>
                <a:cs typeface="Gill Sans"/>
                <a:sym typeface="Gill Sans"/>
              </a:rPr>
              <a:t>8	Aloitus ja esittäy</a:t>
            </a:r>
            <a:r>
              <a:rPr b="1" lang="fi" sz="1100">
                <a:latin typeface="Gill Sans"/>
                <a:ea typeface="Gill Sans"/>
                <a:cs typeface="Gill Sans"/>
                <a:sym typeface="Gill Sans"/>
              </a:rPr>
              <a:t>tyminen</a:t>
            </a:r>
            <a:endParaRPr b="1"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5	Alustus ja oma pohdinta/ pariporina</a:t>
            </a:r>
            <a:endParaRPr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25	Avataan yhteinen keskustelu</a:t>
            </a:r>
            <a:endParaRPr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	Oivallusten kirjoittaminen</a:t>
            </a:r>
            <a:endParaRPr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3	Oivallusten kertominen</a:t>
            </a:r>
            <a:endParaRPr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	Kiitos ja lopetus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Yhteensä </a:t>
            </a:r>
            <a:r>
              <a:rPr lang="fi" sz="1100">
                <a:solidFill>
                  <a:srgbClr val="000000"/>
                </a:solidFill>
                <a:latin typeface="Gill Sans"/>
                <a:ea typeface="Gill Sans"/>
                <a:cs typeface="Gill Sans"/>
                <a:sym typeface="Gill Sans"/>
              </a:rPr>
              <a:t>45</a:t>
            </a:r>
            <a:r>
              <a:rPr b="0" i="0" lang="fi" sz="1100" u="none" cap="none" strike="noStrike">
                <a:solidFill>
                  <a:srgbClr val="000000"/>
                </a:solidFill>
                <a:latin typeface="Gill Sans"/>
                <a:ea typeface="Gill Sans"/>
                <a:cs typeface="Gill Sans"/>
                <a:sym typeface="Gill Sans"/>
              </a:rPr>
              <a:t> min</a:t>
            </a:r>
            <a:endParaRPr b="0" i="0" sz="1100" u="none" cap="none" strike="noStrike">
              <a:solidFill>
                <a:srgbClr val="000000"/>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600"/>
              <a:buFont typeface="Arial"/>
              <a:buNone/>
            </a:pPr>
            <a:r>
              <a:t/>
            </a:r>
            <a:endParaRPr i="1" sz="11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600"/>
              <a:buFont typeface="Arial"/>
              <a:buNone/>
            </a:pPr>
            <a:r>
              <a:rPr i="1" lang="fi" sz="1000">
                <a:solidFill>
                  <a:schemeClr val="dk1"/>
                </a:solidFill>
                <a:latin typeface="Gill Sans"/>
                <a:ea typeface="Gill Sans"/>
                <a:cs typeface="Gill Sans"/>
                <a:sym typeface="Gill Sans"/>
              </a:rPr>
              <a:t>-&gt; Jos kaikki osallistujat ovat toisilleen tuttuja, voi etunimen kertomisen jättää pois ja pyytää kertomaan vain yhden asian, mikä tulee mieleen Itämerestä</a:t>
            </a:r>
            <a:endParaRPr i="1" sz="10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600"/>
              <a:buFont typeface="Arial"/>
              <a:buNone/>
            </a:pPr>
            <a:r>
              <a:rPr i="1" lang="fi" sz="1000">
                <a:solidFill>
                  <a:schemeClr val="dk1"/>
                </a:solidFill>
                <a:latin typeface="Gill Sans"/>
                <a:ea typeface="Gill Sans"/>
                <a:cs typeface="Gill Sans"/>
                <a:sym typeface="Gill Sans"/>
              </a:rPr>
              <a:t>-&gt; Jos osallistujat eivät tunne toisiaan, tehkää nimikyltit, jotta voitte puhutella toisianne etunimillä</a:t>
            </a:r>
            <a:endParaRPr i="1" sz="10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600"/>
              <a:buFont typeface="Arial"/>
              <a:buNone/>
            </a:pPr>
            <a:r>
              <a:t/>
            </a:r>
            <a:endParaRPr b="0" i="1" sz="1100" u="none" cap="none" strike="noStrike">
              <a:solidFill>
                <a:srgbClr val="000000"/>
              </a:solidFill>
              <a:latin typeface="Gill Sans"/>
              <a:ea typeface="Gill Sans"/>
              <a:cs typeface="Gill Sans"/>
              <a:sym typeface="Gill Sans"/>
            </a:endParaRPr>
          </a:p>
        </p:txBody>
      </p:sp>
      <p:sp>
        <p:nvSpPr>
          <p:cNvPr id="270" name="Google Shape;270;p47"/>
          <p:cNvSpPr txBox="1"/>
          <p:nvPr/>
        </p:nvSpPr>
        <p:spPr>
          <a:xfrm>
            <a:off x="5010100" y="219500"/>
            <a:ext cx="3862200" cy="4287600"/>
          </a:xfrm>
          <a:prstGeom prst="rect">
            <a:avLst/>
          </a:prstGeom>
          <a:noFill/>
          <a:ln>
            <a:noFill/>
          </a:ln>
        </p:spPr>
        <p:txBody>
          <a:bodyPr anchorCtr="0" anchor="t" bIns="51525" lIns="51525" spcFirstLastPara="1" rIns="51525" wrap="square" tIns="51525">
            <a:noAutofit/>
          </a:bodyPr>
          <a:lstStyle/>
          <a:p>
            <a:pPr indent="0" lvl="0" marL="0" marR="0" rtl="0" algn="l">
              <a:lnSpc>
                <a:spcPct val="115000"/>
              </a:lnSpc>
              <a:spcBef>
                <a:spcPts val="0"/>
              </a:spcBef>
              <a:spcAft>
                <a:spcPts val="0"/>
              </a:spcAft>
              <a:buClr>
                <a:srgbClr val="000000"/>
              </a:buClr>
              <a:buSzPts val="600"/>
              <a:buFont typeface="Arial"/>
              <a:buNone/>
            </a:pPr>
            <a:r>
              <a:rPr b="0" i="0" lang="fi" sz="1000" u="none" cap="none" strike="noStrike">
                <a:solidFill>
                  <a:srgbClr val="000000"/>
                </a:solidFill>
                <a:latin typeface="Gill Sans"/>
                <a:ea typeface="Gill Sans"/>
                <a:cs typeface="Gill Sans"/>
                <a:sym typeface="Gill Sans"/>
              </a:rPr>
              <a:t>Tervetuloa mukaa</a:t>
            </a:r>
            <a:r>
              <a:rPr lang="fi" sz="1000">
                <a:latin typeface="Gill Sans"/>
                <a:ea typeface="Gill Sans"/>
                <a:cs typeface="Gill Sans"/>
                <a:sym typeface="Gill Sans"/>
              </a:rPr>
              <a:t>n Erätauko-keskusteluun aiheesta </a:t>
            </a:r>
            <a:r>
              <a:rPr lang="fi" sz="1000">
                <a:latin typeface="Gill Sans"/>
                <a:ea typeface="Gill Sans"/>
                <a:cs typeface="Gill Sans"/>
                <a:sym typeface="Gill Sans"/>
              </a:rPr>
              <a:t>Itämeri - mitä näen, mitä kuulen, mitä tunnen?</a:t>
            </a:r>
            <a:r>
              <a:rPr lang="fi" sz="1000">
                <a:latin typeface="Gill Sans"/>
                <a:ea typeface="Gill Sans"/>
                <a:cs typeface="Gill Sans"/>
                <a:sym typeface="Gill Sans"/>
              </a:rPr>
              <a:t> Minun nimeni on </a:t>
            </a:r>
            <a:r>
              <a:rPr lang="fi" sz="1000">
                <a:highlight>
                  <a:srgbClr val="FFE006"/>
                </a:highlight>
                <a:latin typeface="Gill Sans"/>
                <a:ea typeface="Gill Sans"/>
                <a:cs typeface="Gill Sans"/>
                <a:sym typeface="Gill Sans"/>
              </a:rPr>
              <a:t>xxxx</a:t>
            </a:r>
            <a:r>
              <a:rPr lang="fi" sz="1000">
                <a:latin typeface="Gill Sans"/>
                <a:ea typeface="Gill Sans"/>
                <a:cs typeface="Gill Sans"/>
                <a:sym typeface="Gill Sans"/>
              </a:rPr>
              <a:t> j</a:t>
            </a:r>
            <a:r>
              <a:rPr lang="fi" sz="1000">
                <a:solidFill>
                  <a:srgbClr val="000000"/>
                </a:solidFill>
                <a:latin typeface="Gill Sans"/>
                <a:ea typeface="Gill Sans"/>
                <a:cs typeface="Gill Sans"/>
                <a:sym typeface="Gill Sans"/>
              </a:rPr>
              <a:t>a</a:t>
            </a:r>
            <a:r>
              <a:rPr b="0" i="0" lang="fi" sz="1000" u="none" cap="none" strike="noStrike">
                <a:solidFill>
                  <a:srgbClr val="FF0000"/>
                </a:solidFill>
                <a:latin typeface="Gill Sans"/>
                <a:ea typeface="Gill Sans"/>
                <a:cs typeface="Gill Sans"/>
                <a:sym typeface="Gill Sans"/>
              </a:rPr>
              <a:t> </a:t>
            </a:r>
            <a:r>
              <a:rPr b="0" i="0" lang="fi" sz="1000" u="none" cap="none" strike="noStrike">
                <a:solidFill>
                  <a:srgbClr val="000000"/>
                </a:solidFill>
                <a:latin typeface="Gill Sans"/>
                <a:ea typeface="Gill Sans"/>
                <a:cs typeface="Gill Sans"/>
                <a:sym typeface="Gill Sans"/>
              </a:rPr>
              <a:t>toimin keskustelun ohjaajana</a:t>
            </a:r>
            <a:r>
              <a:rPr lang="fi" sz="1000">
                <a:latin typeface="Gill Sans"/>
                <a:ea typeface="Gill Sans"/>
                <a:cs typeface="Gill Sans"/>
                <a:sym typeface="Gill Sans"/>
              </a:rPr>
              <a:t> ja</a:t>
            </a:r>
            <a:r>
              <a:rPr lang="fi" sz="1000">
                <a:solidFill>
                  <a:schemeClr val="dk1"/>
                </a:solidFill>
                <a:latin typeface="Gill Sans"/>
                <a:ea typeface="Gill Sans"/>
                <a:cs typeface="Gill Sans"/>
                <a:sym typeface="Gill Sans"/>
              </a:rPr>
              <a:t> voin jakaa puheenvuoroja.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lang="fi" sz="1000">
                <a:solidFill>
                  <a:schemeClr val="dk1"/>
                </a:solidFill>
                <a:latin typeface="Gill Sans"/>
                <a:ea typeface="Gill Sans"/>
                <a:cs typeface="Gill Sans"/>
                <a:sym typeface="Gill Sans"/>
              </a:rPr>
              <a:t>Keskustelussa ei ole tarkoitus voittaa, vakuuttaa tai väitellä vaan pyritään</a:t>
            </a:r>
            <a:r>
              <a:rPr b="0" i="0" lang="fi" sz="1000" u="none" cap="none" strike="noStrike">
                <a:solidFill>
                  <a:srgbClr val="000000"/>
                </a:solidFill>
                <a:latin typeface="Gill Sans"/>
                <a:ea typeface="Gill Sans"/>
                <a:cs typeface="Gill Sans"/>
                <a:sym typeface="Gill Sans"/>
              </a:rPr>
              <a:t> tänään</a:t>
            </a:r>
            <a:r>
              <a:rPr lang="fi" sz="1000">
                <a:latin typeface="Gill Sans"/>
                <a:ea typeface="Gill Sans"/>
                <a:cs typeface="Gill Sans"/>
                <a:sym typeface="Gill Sans"/>
              </a:rPr>
              <a:t> syventämään</a:t>
            </a:r>
            <a:r>
              <a:rPr b="0" i="0" lang="fi" sz="1000" u="none" cap="none" strike="noStrike">
                <a:solidFill>
                  <a:srgbClr val="000000"/>
                </a:solidFill>
                <a:latin typeface="Gill Sans"/>
                <a:ea typeface="Gill Sans"/>
                <a:cs typeface="Gill Sans"/>
                <a:sym typeface="Gill Sans"/>
              </a:rPr>
              <a:t> ymmär</a:t>
            </a:r>
            <a:r>
              <a:rPr lang="fi" sz="1000">
                <a:latin typeface="Gill Sans"/>
                <a:ea typeface="Gill Sans"/>
                <a:cs typeface="Gill Sans"/>
                <a:sym typeface="Gill Sans"/>
              </a:rPr>
              <a:t>rystä aiheeseen liittyen, aiheen merkitystä ja sitä, minkälaisia kokemuksia ja ajatuksia meillä kaikilla Itämereen liittyen on. Meidän ei kuitenkaan tarvitse olla samaa mieltä eikä etsiä tietoisesti ratkaisua tai tehdä päätöksiä.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lang="fi" sz="1000">
                <a:latin typeface="Gill Sans"/>
                <a:ea typeface="Gill Sans"/>
                <a:cs typeface="Gill Sans"/>
                <a:sym typeface="Gill Sans"/>
              </a:rPr>
              <a:t>Toivon, että mahdollisimman moni teistä osallistuu tänään keskusteluun. Annetaan tilaa myös muille. Saatan välillä kysyä suoraan, että mitä ajatuksia tai kokemuksia teillä on mielessä. Jos et ole valmis sanomaan jotain, voit sanoa, etten halua puhua vielä. Pohdi asioita rauhassa ja anna tilaa keskeneräisyydelle. Keskustelussa ei ole oikeita tai vääriä vastauksia. </a:t>
            </a:r>
            <a:br>
              <a:rPr b="0" i="0" lang="fi" sz="1000" u="none" cap="none" strike="noStrike">
                <a:solidFill>
                  <a:srgbClr val="000000"/>
                </a:solidFill>
                <a:latin typeface="Gill Sans"/>
                <a:ea typeface="Gill Sans"/>
                <a:cs typeface="Gill Sans"/>
                <a:sym typeface="Gill Sans"/>
              </a:rPr>
            </a:br>
            <a:br>
              <a:rPr b="0" i="0" lang="fi" sz="1000" u="none" cap="none" strike="noStrike">
                <a:solidFill>
                  <a:srgbClr val="000000"/>
                </a:solidFill>
                <a:latin typeface="Gill Sans"/>
                <a:ea typeface="Gill Sans"/>
                <a:cs typeface="Gill Sans"/>
                <a:sym typeface="Gill Sans"/>
              </a:rPr>
            </a:br>
            <a:r>
              <a:rPr b="0" i="0" lang="fi" sz="1000" u="none" cap="none" strike="noStrike">
                <a:solidFill>
                  <a:srgbClr val="000000"/>
                </a:solidFill>
                <a:latin typeface="Gill Sans"/>
                <a:ea typeface="Gill Sans"/>
                <a:cs typeface="Gill Sans"/>
                <a:sym typeface="Gill Sans"/>
              </a:rPr>
              <a:t>Käydään keskustelu luottamuksellisesti</a:t>
            </a:r>
            <a:r>
              <a:rPr lang="fi" sz="1000">
                <a:latin typeface="Gill Sans"/>
                <a:ea typeface="Gill Sans"/>
                <a:cs typeface="Gill Sans"/>
                <a:sym typeface="Gill Sans"/>
              </a:rPr>
              <a:t>. Voit halutessasi kertoa, että olit mukana keskustelussa, mutta ei jaeta keskustelusta toisen juttuja ilman hänen lupaa. On tärkeää, että kukin voi</a:t>
            </a:r>
            <a:r>
              <a:rPr b="0" i="0" lang="fi" sz="1000" u="none" cap="none" strike="noStrike">
                <a:solidFill>
                  <a:srgbClr val="000000"/>
                </a:solidFill>
                <a:latin typeface="Gill Sans"/>
                <a:ea typeface="Gill Sans"/>
                <a:cs typeface="Gill Sans"/>
                <a:sym typeface="Gill Sans"/>
              </a:rPr>
              <a:t> rauhas</a:t>
            </a:r>
            <a:r>
              <a:rPr lang="fi" sz="1000">
                <a:latin typeface="Gill Sans"/>
                <a:ea typeface="Gill Sans"/>
                <a:cs typeface="Gill Sans"/>
                <a:sym typeface="Gill Sans"/>
              </a:rPr>
              <a:t>sa osallistua keskusteluun.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b="0" i="0" lang="fi" sz="1000" u="none" cap="none" strike="noStrike">
                <a:solidFill>
                  <a:srgbClr val="000000"/>
                </a:solidFill>
                <a:latin typeface="Gill Sans"/>
                <a:ea typeface="Gill Sans"/>
                <a:cs typeface="Gill Sans"/>
                <a:sym typeface="Gill Sans"/>
              </a:rPr>
              <a:t>Olisi kiva kuulla, keitä tänään on mukana. Käyd</a:t>
            </a:r>
            <a:r>
              <a:rPr lang="fi" sz="1000">
                <a:solidFill>
                  <a:srgbClr val="000000"/>
                </a:solidFill>
                <a:latin typeface="Gill Sans"/>
                <a:ea typeface="Gill Sans"/>
                <a:cs typeface="Gill Sans"/>
                <a:sym typeface="Gill Sans"/>
              </a:rPr>
              <a:t>ään esittäytymiskierros. </a:t>
            </a:r>
            <a:r>
              <a:rPr b="0" i="0" lang="fi" sz="1000" u="none" cap="none" strike="noStrike">
                <a:solidFill>
                  <a:srgbClr val="000000"/>
                </a:solidFill>
                <a:latin typeface="Gill Sans"/>
                <a:ea typeface="Gill Sans"/>
                <a:cs typeface="Gill Sans"/>
                <a:sym typeface="Gill Sans"/>
              </a:rPr>
              <a:t>Esittäydytään omalla etunimellä </a:t>
            </a:r>
            <a:r>
              <a:rPr lang="fi" sz="1000">
                <a:latin typeface="Gill Sans"/>
                <a:ea typeface="Gill Sans"/>
                <a:cs typeface="Gill Sans"/>
                <a:sym typeface="Gill Sans"/>
              </a:rPr>
              <a:t>vierustoverille. Kerro samalla yksi asia, mikä sinulla tulee mieleen Itämerestä? (</a:t>
            </a:r>
            <a:r>
              <a:rPr i="1" lang="fi" sz="1000">
                <a:solidFill>
                  <a:schemeClr val="dk1"/>
                </a:solidFill>
                <a:latin typeface="Gill Sans"/>
                <a:ea typeface="Gill Sans"/>
                <a:cs typeface="Gill Sans"/>
                <a:sym typeface="Gill Sans"/>
              </a:rPr>
              <a:t>Mitä esimerkiksi teet mielelläsi merellä tai vesillä?)</a:t>
            </a:r>
            <a:endParaRPr sz="1000">
              <a:latin typeface="Gill Sans"/>
              <a:ea typeface="Gill Sans"/>
              <a:cs typeface="Gill Sans"/>
              <a:sym typeface="Gill Sans"/>
            </a:endParaRPr>
          </a:p>
          <a:p>
            <a:pPr indent="457200" lvl="0" marL="2286000" marR="0" rtl="0" algn="l">
              <a:lnSpc>
                <a:spcPct val="100000"/>
              </a:lnSpc>
              <a:spcBef>
                <a:spcPts val="0"/>
              </a:spcBef>
              <a:spcAft>
                <a:spcPts val="0"/>
              </a:spcAft>
              <a:buClr>
                <a:srgbClr val="000000"/>
              </a:buClr>
              <a:buSzPts val="600"/>
              <a:buFont typeface="Arial"/>
              <a:buNone/>
            </a:pPr>
            <a:r>
              <a:t/>
            </a:r>
            <a:endParaRPr b="1" sz="1000">
              <a:latin typeface="Gill Sans"/>
              <a:ea typeface="Gill Sans"/>
              <a:cs typeface="Gill Sans"/>
              <a:sym typeface="Gill Sans"/>
            </a:endParaRPr>
          </a:p>
          <a:p>
            <a:pPr indent="457200" lvl="0" marL="2286000" marR="0" rtl="0" algn="l">
              <a:lnSpc>
                <a:spcPct val="100000"/>
              </a:lnSpc>
              <a:spcBef>
                <a:spcPts val="0"/>
              </a:spcBef>
              <a:spcAft>
                <a:spcPts val="0"/>
              </a:spcAft>
              <a:buClr>
                <a:srgbClr val="000000"/>
              </a:buClr>
              <a:buSzPts val="600"/>
              <a:buFont typeface="Arial"/>
              <a:buNone/>
            </a:pPr>
            <a:r>
              <a:rPr b="1" lang="fi" sz="1000">
                <a:latin typeface="Gill Sans"/>
                <a:ea typeface="Gill Sans"/>
                <a:cs typeface="Gill Sans"/>
                <a:sym typeface="Gill Sans"/>
              </a:rPr>
              <a:t>2</a:t>
            </a:r>
            <a:r>
              <a:rPr b="1" i="0" lang="fi" sz="1000" u="none" cap="none" strike="noStrike">
                <a:solidFill>
                  <a:srgbClr val="000000"/>
                </a:solidFill>
                <a:latin typeface="Gill Sans"/>
                <a:ea typeface="Gill Sans"/>
                <a:cs typeface="Gill Sans"/>
                <a:sym typeface="Gill Sans"/>
              </a:rPr>
              <a:t> min</a:t>
            </a:r>
            <a:endParaRPr b="0" i="0" sz="1000" u="none" cap="none" strike="noStrike">
              <a:solidFill>
                <a:srgbClr val="000000"/>
              </a:solidFill>
              <a:latin typeface="Gill Sans"/>
              <a:ea typeface="Gill Sans"/>
              <a:cs typeface="Gill Sans"/>
              <a:sym typeface="Gill Sans"/>
            </a:endParaRPr>
          </a:p>
        </p:txBody>
      </p:sp>
      <p:grpSp>
        <p:nvGrpSpPr>
          <p:cNvPr id="271" name="Google Shape;271;p47"/>
          <p:cNvGrpSpPr/>
          <p:nvPr/>
        </p:nvGrpSpPr>
        <p:grpSpPr>
          <a:xfrm>
            <a:off x="3655738" y="4507093"/>
            <a:ext cx="1832525" cy="494074"/>
            <a:chOff x="5892225" y="4165743"/>
            <a:chExt cx="1832525" cy="494074"/>
          </a:xfrm>
        </p:grpSpPr>
        <p:pic>
          <p:nvPicPr>
            <p:cNvPr id="272" name="Google Shape;272;p47"/>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273" name="Google Shape;273;p47"/>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274" name="Google Shape;274;p47"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
        <p:nvSpPr>
          <p:cNvPr id="275" name="Google Shape;275;p47"/>
          <p:cNvSpPr txBox="1"/>
          <p:nvPr/>
        </p:nvSpPr>
        <p:spPr>
          <a:xfrm>
            <a:off x="5395450" y="47550"/>
            <a:ext cx="30000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fi" sz="1000">
                <a:solidFill>
                  <a:schemeClr val="dk1"/>
                </a:solidFill>
                <a:latin typeface="Gill Sans"/>
                <a:ea typeface="Gill Sans"/>
                <a:cs typeface="Gill Sans"/>
                <a:sym typeface="Gill Sans"/>
              </a:rPr>
              <a:t>Aloitus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8"/>
          <p:cNvSpPr txBox="1"/>
          <p:nvPr/>
        </p:nvSpPr>
        <p:spPr>
          <a:xfrm>
            <a:off x="390950" y="165325"/>
            <a:ext cx="1896000" cy="2971500"/>
          </a:xfrm>
          <a:prstGeom prst="rect">
            <a:avLst/>
          </a:prstGeom>
          <a:noFill/>
          <a:ln>
            <a:noFill/>
          </a:ln>
        </p:spPr>
        <p:txBody>
          <a:bodyPr anchorCtr="0" anchor="t" bIns="145150" lIns="145150" spcFirstLastPara="1" rIns="145150" wrap="square" tIns="145150">
            <a:spAutoFit/>
          </a:bodyPr>
          <a:lstStyle/>
          <a:p>
            <a:pPr indent="0" lvl="0" marL="0" marR="0" rtl="0" algn="l">
              <a:lnSpc>
                <a:spcPct val="100000"/>
              </a:lnSpc>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Osallistujat</a:t>
            </a:r>
            <a:endParaRPr b="1">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rPr lang="fi" sz="1000">
                <a:solidFill>
                  <a:schemeClr val="dk1"/>
                </a:solidFill>
                <a:latin typeface="Gill Sans"/>
                <a:ea typeface="Gill Sans"/>
                <a:cs typeface="Gill Sans"/>
                <a:sym typeface="Gill Sans"/>
              </a:rPr>
              <a:t>Ohjaaja, k</a:t>
            </a:r>
            <a:r>
              <a:rPr lang="fi" sz="1000">
                <a:solidFill>
                  <a:schemeClr val="dk1"/>
                </a:solidFill>
                <a:latin typeface="Gill Sans"/>
                <a:ea typeface="Gill Sans"/>
                <a:cs typeface="Gill Sans"/>
                <a:sym typeface="Gill Sans"/>
              </a:rPr>
              <a:t>irjaa osallistujien nimet itsellesi ylös. Voit pitää tukkimiehen kirjanpitoa käytetyistä puheenvuoroista.  Se auttaa mm. löytämään hiljaisempia keskustelijoita.</a:t>
            </a:r>
            <a:endParaRPr sz="10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t/>
            </a:r>
            <a:endParaRPr sz="10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rPr lang="fi" sz="1000">
                <a:solidFill>
                  <a:schemeClr val="dk1"/>
                </a:solidFill>
                <a:latin typeface="Gill Sans"/>
                <a:ea typeface="Gill Sans"/>
                <a:cs typeface="Gill Sans"/>
                <a:sym typeface="Gill Sans"/>
              </a:rPr>
              <a:t>Muista kertoa osallistujille, jos keskustelussa toimii kirjuri ja kuka hän on. Kerro, että silloin muistiinpanot tehdään anonyymisti.</a:t>
            </a:r>
            <a:endParaRPr sz="10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t/>
            </a:r>
            <a:endParaRPr sz="1000">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rPr lang="fi" sz="1000">
                <a:solidFill>
                  <a:schemeClr val="dk1"/>
                </a:solidFill>
                <a:highlight>
                  <a:srgbClr val="FFE006"/>
                </a:highlight>
                <a:latin typeface="Gill Sans"/>
                <a:ea typeface="Gill Sans"/>
                <a:cs typeface="Gill Sans"/>
                <a:sym typeface="Gill Sans"/>
              </a:rPr>
              <a:t>Muokkaa itse ympyröiden määrä osallistujamäärän mukaiseksi.</a:t>
            </a:r>
            <a:endParaRPr sz="1000">
              <a:solidFill>
                <a:schemeClr val="dk1"/>
              </a:solidFill>
              <a:highlight>
                <a:srgbClr val="FFE006"/>
              </a:highlight>
              <a:latin typeface="Gill Sans"/>
              <a:ea typeface="Gill Sans"/>
              <a:cs typeface="Gill Sans"/>
              <a:sym typeface="Gill Sans"/>
            </a:endParaRPr>
          </a:p>
        </p:txBody>
      </p:sp>
      <p:sp>
        <p:nvSpPr>
          <p:cNvPr id="282" name="Google Shape;282;p48"/>
          <p:cNvSpPr/>
          <p:nvPr/>
        </p:nvSpPr>
        <p:spPr>
          <a:xfrm>
            <a:off x="2420025" y="157255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83" name="Google Shape;283;p48"/>
          <p:cNvSpPr/>
          <p:nvPr/>
        </p:nvSpPr>
        <p:spPr>
          <a:xfrm>
            <a:off x="4781163" y="34255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84" name="Google Shape;284;p48"/>
          <p:cNvSpPr/>
          <p:nvPr/>
        </p:nvSpPr>
        <p:spPr>
          <a:xfrm>
            <a:off x="2936450" y="83590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85" name="Google Shape;285;p48"/>
          <p:cNvSpPr/>
          <p:nvPr/>
        </p:nvSpPr>
        <p:spPr>
          <a:xfrm>
            <a:off x="2343825" y="2510525"/>
            <a:ext cx="721800" cy="729300"/>
          </a:xfrm>
          <a:prstGeom prst="ellipse">
            <a:avLst/>
          </a:prstGeom>
          <a:noFill/>
          <a:ln cap="flat" cmpd="sng" w="38100">
            <a:solidFill>
              <a:srgbClr val="FFE00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800">
              <a:latin typeface="Calibri"/>
              <a:ea typeface="Calibri"/>
              <a:cs typeface="Calibri"/>
              <a:sym typeface="Calibri"/>
            </a:endParaRPr>
          </a:p>
        </p:txBody>
      </p:sp>
      <p:sp>
        <p:nvSpPr>
          <p:cNvPr id="286" name="Google Shape;286;p48"/>
          <p:cNvSpPr/>
          <p:nvPr/>
        </p:nvSpPr>
        <p:spPr>
          <a:xfrm>
            <a:off x="2895275" y="335380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87" name="Google Shape;287;p48"/>
          <p:cNvSpPr/>
          <p:nvPr/>
        </p:nvSpPr>
        <p:spPr>
          <a:xfrm>
            <a:off x="3833225" y="3763025"/>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88" name="Google Shape;288;p48"/>
          <p:cNvSpPr/>
          <p:nvPr/>
        </p:nvSpPr>
        <p:spPr>
          <a:xfrm>
            <a:off x="4858300" y="3763025"/>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89" name="Google Shape;289;p48"/>
          <p:cNvSpPr/>
          <p:nvPr/>
        </p:nvSpPr>
        <p:spPr>
          <a:xfrm>
            <a:off x="5767625" y="335380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90" name="Google Shape;290;p48"/>
          <p:cNvSpPr/>
          <p:nvPr/>
        </p:nvSpPr>
        <p:spPr>
          <a:xfrm>
            <a:off x="6165175" y="2510525"/>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91" name="Google Shape;291;p48"/>
          <p:cNvSpPr/>
          <p:nvPr/>
        </p:nvSpPr>
        <p:spPr>
          <a:xfrm>
            <a:off x="6165175" y="157255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92" name="Google Shape;292;p48"/>
          <p:cNvSpPr/>
          <p:nvPr/>
        </p:nvSpPr>
        <p:spPr>
          <a:xfrm>
            <a:off x="5610800" y="75970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93" name="Google Shape;293;p48"/>
          <p:cNvSpPr/>
          <p:nvPr/>
        </p:nvSpPr>
        <p:spPr>
          <a:xfrm>
            <a:off x="3757025" y="342550"/>
            <a:ext cx="721800" cy="729300"/>
          </a:xfrm>
          <a:prstGeom prst="ellipse">
            <a:avLst/>
          </a:prstGeom>
          <a:noFill/>
          <a:ln cap="flat" cmpd="sng" w="28575">
            <a:solidFill>
              <a:srgbClr val="29235C"/>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Calibri"/>
              <a:ea typeface="Calibri"/>
              <a:cs typeface="Calibri"/>
              <a:sym typeface="Calibri"/>
            </a:endParaRPr>
          </a:p>
        </p:txBody>
      </p:sp>
      <p:sp>
        <p:nvSpPr>
          <p:cNvPr id="294" name="Google Shape;294;p48"/>
          <p:cNvSpPr txBox="1"/>
          <p:nvPr/>
        </p:nvSpPr>
        <p:spPr>
          <a:xfrm>
            <a:off x="426750" y="3000851"/>
            <a:ext cx="1181700" cy="1740000"/>
          </a:xfrm>
          <a:prstGeom prst="rect">
            <a:avLst/>
          </a:prstGeom>
          <a:noFill/>
          <a:ln>
            <a:noFill/>
          </a:ln>
        </p:spPr>
        <p:txBody>
          <a:bodyPr anchorCtr="0" anchor="t" bIns="145150" lIns="145150" spcFirstLastPara="1" rIns="145150" wrap="square" tIns="145150">
            <a:spAutoFit/>
          </a:bodyPr>
          <a:lstStyle/>
          <a:p>
            <a:pPr indent="0" lvl="0" marL="0" marR="0" rtl="0" algn="l">
              <a:lnSpc>
                <a:spcPct val="100000"/>
              </a:lnSpc>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Ohjaaja</a:t>
            </a:r>
            <a:endParaRPr b="1" i="0" sz="14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4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t/>
            </a:r>
            <a:endParaRPr b="0" i="0" sz="11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1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2200" u="none" cap="none" strike="noStrike">
              <a:solidFill>
                <a:srgbClr val="000000"/>
              </a:solidFill>
              <a:latin typeface="Calibri"/>
              <a:ea typeface="Calibri"/>
              <a:cs typeface="Calibri"/>
              <a:sym typeface="Calibri"/>
            </a:endParaRPr>
          </a:p>
        </p:txBody>
      </p:sp>
      <p:cxnSp>
        <p:nvCxnSpPr>
          <p:cNvPr id="295" name="Google Shape;295;p48"/>
          <p:cNvCxnSpPr/>
          <p:nvPr/>
        </p:nvCxnSpPr>
        <p:spPr>
          <a:xfrm flipH="1" rot="10800000">
            <a:off x="1283975" y="3098725"/>
            <a:ext cx="938400" cy="175800"/>
          </a:xfrm>
          <a:prstGeom prst="straightConnector1">
            <a:avLst/>
          </a:prstGeom>
          <a:noFill/>
          <a:ln cap="flat" cmpd="sng" w="28575">
            <a:solidFill>
              <a:srgbClr val="FFE006"/>
            </a:solidFill>
            <a:prstDash val="solid"/>
            <a:round/>
            <a:headEnd len="sm" w="sm" type="none"/>
            <a:tailEnd len="sm" w="sm" type="none"/>
          </a:ln>
        </p:spPr>
      </p:cxnSp>
      <p:sp>
        <p:nvSpPr>
          <p:cNvPr id="296" name="Google Shape;296;p48"/>
          <p:cNvSpPr/>
          <p:nvPr/>
        </p:nvSpPr>
        <p:spPr>
          <a:xfrm>
            <a:off x="7313350" y="312025"/>
            <a:ext cx="721800" cy="729300"/>
          </a:xfrm>
          <a:prstGeom prst="ellipse">
            <a:avLst/>
          </a:prstGeom>
          <a:noFill/>
          <a:ln cap="flat" cmpd="sng" w="38100">
            <a:solidFill>
              <a:srgbClr val="FFE006"/>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solidFill>
                <a:schemeClr val="dk1"/>
              </a:solidFill>
              <a:latin typeface="Calibri"/>
              <a:ea typeface="Calibri"/>
              <a:cs typeface="Calibri"/>
              <a:sym typeface="Calibri"/>
            </a:endParaRPr>
          </a:p>
        </p:txBody>
      </p:sp>
      <p:sp>
        <p:nvSpPr>
          <p:cNvPr id="297" name="Google Shape;297;p48"/>
          <p:cNvSpPr txBox="1"/>
          <p:nvPr/>
        </p:nvSpPr>
        <p:spPr>
          <a:xfrm>
            <a:off x="7750950" y="1450826"/>
            <a:ext cx="1181700" cy="1740000"/>
          </a:xfrm>
          <a:prstGeom prst="rect">
            <a:avLst/>
          </a:prstGeom>
          <a:noFill/>
          <a:ln>
            <a:noFill/>
          </a:ln>
        </p:spPr>
        <p:txBody>
          <a:bodyPr anchorCtr="0" anchor="t" bIns="145150" lIns="145150" spcFirstLastPara="1" rIns="145150" wrap="square" tIns="145150">
            <a:spAutoFit/>
          </a:bodyPr>
          <a:lstStyle/>
          <a:p>
            <a:pPr indent="0" lvl="0" marL="0" marR="0" rtl="0" algn="l">
              <a:lnSpc>
                <a:spcPct val="100000"/>
              </a:lnSpc>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Kirjuri/-t</a:t>
            </a:r>
            <a:endParaRPr b="1" i="0" sz="14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4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600"/>
              <a:buFont typeface="Arial"/>
              <a:buNone/>
            </a:pPr>
            <a:r>
              <a:t/>
            </a:r>
            <a:endParaRPr b="0" i="0" sz="11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1100" u="none" cap="none" strike="noStrike">
              <a:solidFill>
                <a:schemeClr val="dk1"/>
              </a:solidFill>
              <a:latin typeface="Gill Sans"/>
              <a:ea typeface="Gill Sans"/>
              <a:cs typeface="Gill Sans"/>
              <a:sym typeface="Gill Sans"/>
            </a:endParaRPr>
          </a:p>
          <a:p>
            <a:pPr indent="0" lvl="0" marL="0" marR="0" rtl="0" algn="l">
              <a:lnSpc>
                <a:spcPct val="100000"/>
              </a:lnSpc>
              <a:spcBef>
                <a:spcPts val="0"/>
              </a:spcBef>
              <a:spcAft>
                <a:spcPts val="0"/>
              </a:spcAft>
              <a:buClr>
                <a:schemeClr val="dk1"/>
              </a:buClr>
              <a:buSzPts val="1700"/>
              <a:buFont typeface="Arial"/>
              <a:buNone/>
            </a:pPr>
            <a:r>
              <a:t/>
            </a:r>
            <a:endParaRPr b="0" i="0" sz="2200" u="none" cap="none" strike="noStrike">
              <a:solidFill>
                <a:srgbClr val="000000"/>
              </a:solidFill>
              <a:latin typeface="Calibri"/>
              <a:ea typeface="Calibri"/>
              <a:cs typeface="Calibri"/>
              <a:sym typeface="Calibri"/>
            </a:endParaRPr>
          </a:p>
        </p:txBody>
      </p:sp>
      <p:cxnSp>
        <p:nvCxnSpPr>
          <p:cNvPr id="298" name="Google Shape;298;p48"/>
          <p:cNvCxnSpPr/>
          <p:nvPr/>
        </p:nvCxnSpPr>
        <p:spPr>
          <a:xfrm>
            <a:off x="7952200" y="1041325"/>
            <a:ext cx="237900" cy="554100"/>
          </a:xfrm>
          <a:prstGeom prst="straightConnector1">
            <a:avLst/>
          </a:prstGeom>
          <a:noFill/>
          <a:ln cap="flat" cmpd="sng" w="28575">
            <a:solidFill>
              <a:srgbClr val="FFE006"/>
            </a:solidFill>
            <a:prstDash val="solid"/>
            <a:round/>
            <a:headEnd len="sm" w="sm" type="none"/>
            <a:tailEnd len="sm" w="sm" type="none"/>
          </a:ln>
        </p:spPr>
      </p:cxnSp>
      <p:sp>
        <p:nvSpPr>
          <p:cNvPr id="299" name="Google Shape;299;p48"/>
          <p:cNvSpPr txBox="1"/>
          <p:nvPr/>
        </p:nvSpPr>
        <p:spPr>
          <a:xfrm>
            <a:off x="7416975" y="4492325"/>
            <a:ext cx="895200" cy="3540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fi" sz="1100">
                <a:solidFill>
                  <a:schemeClr val="dk1"/>
                </a:solidFill>
                <a:latin typeface="Gill Sans"/>
                <a:ea typeface="Gill Sans"/>
                <a:cs typeface="Gill Sans"/>
                <a:sym typeface="Gill Sans"/>
              </a:rPr>
              <a:t>3 min</a:t>
            </a:r>
            <a:endParaRPr/>
          </a:p>
        </p:txBody>
      </p:sp>
      <p:grpSp>
        <p:nvGrpSpPr>
          <p:cNvPr id="300" name="Google Shape;300;p48"/>
          <p:cNvGrpSpPr/>
          <p:nvPr/>
        </p:nvGrpSpPr>
        <p:grpSpPr>
          <a:xfrm>
            <a:off x="3655738" y="4507093"/>
            <a:ext cx="1832525" cy="494074"/>
            <a:chOff x="5892225" y="4165743"/>
            <a:chExt cx="1832525" cy="494074"/>
          </a:xfrm>
        </p:grpSpPr>
        <p:pic>
          <p:nvPicPr>
            <p:cNvPr id="301" name="Google Shape;301;p48"/>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02" name="Google Shape;302;p48"/>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03" name="Google Shape;303;p48"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8" name="Shape 308"/>
        <p:cNvGrpSpPr/>
        <p:nvPr/>
      </p:nvGrpSpPr>
      <p:grpSpPr>
        <a:xfrm>
          <a:off x="0" y="0"/>
          <a:ext cx="0" cy="0"/>
          <a:chOff x="0" y="0"/>
          <a:chExt cx="0" cy="0"/>
        </a:xfrm>
      </p:grpSpPr>
      <p:sp>
        <p:nvSpPr>
          <p:cNvPr id="309" name="Google Shape;309;p49"/>
          <p:cNvSpPr txBox="1"/>
          <p:nvPr/>
        </p:nvSpPr>
        <p:spPr>
          <a:xfrm>
            <a:off x="672941" y="513913"/>
            <a:ext cx="3658500" cy="33705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1100"/>
              <a:buFont typeface="Arial"/>
              <a:buNone/>
            </a:pPr>
            <a:r>
              <a:rPr b="1" lang="fi">
                <a:solidFill>
                  <a:schemeClr val="dk1"/>
                </a:solidFill>
                <a:latin typeface="Gill Sans"/>
                <a:ea typeface="Gill Sans"/>
                <a:cs typeface="Gill Sans"/>
                <a:sym typeface="Gill Sans"/>
              </a:rPr>
              <a:t>Erätauko-pelisäännöt nuorille ja dialogia harjoitteleville</a:t>
            </a:r>
            <a:r>
              <a:rPr lang="fi">
                <a:latin typeface="Gill Sans"/>
                <a:ea typeface="Gill Sans"/>
                <a:cs typeface="Gill Sans"/>
                <a:sym typeface="Gill Sans"/>
              </a:rPr>
              <a:t> </a:t>
            </a:r>
            <a:endParaRPr>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b="1" lang="fi" sz="1200">
                <a:latin typeface="Gill Sans"/>
                <a:ea typeface="Gill Sans"/>
                <a:cs typeface="Gill Sans"/>
                <a:sym typeface="Gill Sans"/>
              </a:rPr>
              <a:t>1 Kuuntelen muita ja keskityn </a:t>
            </a:r>
            <a:endParaRPr b="1" sz="12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0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i="1" lang="fi" sz="1100">
                <a:solidFill>
                  <a:schemeClr val="dk1"/>
                </a:solidFill>
                <a:latin typeface="Gill Sans"/>
                <a:ea typeface="Gill Sans"/>
                <a:cs typeface="Gill Sans"/>
                <a:sym typeface="Gill Sans"/>
              </a:rPr>
              <a:t>Kaikilla on mahdollisuus kertoa omia ajatuksiaan keskustelun aiheesta, mutta ei keskeytetä toisia. Jätetään kännykät sivuun. Keskustelun ohjaaja voi jakaa puheenvuoroja. </a:t>
            </a:r>
            <a:endParaRPr i="1" sz="1100">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a:solidFill>
                <a:schemeClr val="dk1"/>
              </a:solidFill>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b="1" lang="fi" sz="1200">
                <a:latin typeface="Gill Sans"/>
                <a:ea typeface="Gill Sans"/>
                <a:cs typeface="Gill Sans"/>
                <a:sym typeface="Gill Sans"/>
              </a:rPr>
              <a:t>2 Kerron omia ajatuksiani ja kokemuksiani </a:t>
            </a:r>
            <a:endParaRPr b="1" sz="12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0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i="1" lang="fi" sz="1100">
                <a:latin typeface="Gill Sans"/>
                <a:ea typeface="Gill Sans"/>
                <a:cs typeface="Gill Sans"/>
                <a:sym typeface="Gill Sans"/>
              </a:rPr>
              <a:t>Haluamme kuulla myös sinun ajatuksiasi keskustelun aiheesta. Sinulla ei tarvitse olla oikeita vastauksia. Voit jatkaa juttua siitä, mihin edellinen lopetti. </a:t>
            </a:r>
            <a:endParaRPr i="1" sz="11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sz="11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b="1" lang="fi" sz="1200">
                <a:latin typeface="Gill Sans"/>
                <a:ea typeface="Gill Sans"/>
                <a:cs typeface="Gill Sans"/>
                <a:sym typeface="Gill Sans"/>
              </a:rPr>
              <a:t>3 Olen ystävällinen ja kunnioitan toisia </a:t>
            </a:r>
            <a:endParaRPr b="1" sz="12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t/>
            </a:r>
            <a:endParaRPr i="1" sz="1000">
              <a:latin typeface="Gill Sans"/>
              <a:ea typeface="Gill Sans"/>
              <a:cs typeface="Gill Sans"/>
              <a:sym typeface="Gill Sans"/>
            </a:endParaRPr>
          </a:p>
          <a:p>
            <a:pPr indent="0" lvl="0" marL="0" rtl="0" algn="l">
              <a:spcBef>
                <a:spcPts val="0"/>
              </a:spcBef>
              <a:spcAft>
                <a:spcPts val="0"/>
              </a:spcAft>
              <a:buClr>
                <a:schemeClr val="dk1"/>
              </a:buClr>
              <a:buSzPts val="1100"/>
              <a:buFont typeface="Arial"/>
              <a:buNone/>
            </a:pPr>
            <a:r>
              <a:rPr i="1" lang="fi" sz="1100">
                <a:latin typeface="Gill Sans"/>
                <a:ea typeface="Gill Sans"/>
                <a:cs typeface="Gill Sans"/>
                <a:sym typeface="Gill Sans"/>
              </a:rPr>
              <a:t>Kunnioitetaan erilaisia ihmisiä ja kokemuksia. Voimme pohtia asioita yhdessä ilman, että olemme samaa mieltä. Ei kerrota muiden asioita eteenpäin. Ei kiusata muita osallistujia.</a:t>
            </a:r>
            <a:r>
              <a:rPr lang="fi" sz="1100">
                <a:latin typeface="Gill Sans"/>
                <a:ea typeface="Gill Sans"/>
                <a:cs typeface="Gill Sans"/>
                <a:sym typeface="Gill Sans"/>
              </a:rPr>
              <a:t> </a:t>
            </a:r>
            <a:endParaRPr sz="1100">
              <a:latin typeface="Gill Sans"/>
              <a:ea typeface="Gill Sans"/>
              <a:cs typeface="Gill Sans"/>
              <a:sym typeface="Gill Sans"/>
            </a:endParaRPr>
          </a:p>
          <a:p>
            <a:pPr indent="0" lvl="0" marL="0" rtl="0" algn="l">
              <a:spcBef>
                <a:spcPts val="0"/>
              </a:spcBef>
              <a:spcAft>
                <a:spcPts val="0"/>
              </a:spcAft>
              <a:buClr>
                <a:srgbClr val="000000"/>
              </a:buClr>
              <a:buSzPts val="1400"/>
              <a:buFont typeface="Arial"/>
              <a:buNone/>
            </a:pPr>
            <a:r>
              <a:t/>
            </a:r>
            <a:endParaRPr/>
          </a:p>
        </p:txBody>
      </p:sp>
      <p:sp>
        <p:nvSpPr>
          <p:cNvPr id="310" name="Google Shape;310;p49"/>
          <p:cNvSpPr txBox="1"/>
          <p:nvPr/>
        </p:nvSpPr>
        <p:spPr>
          <a:xfrm>
            <a:off x="4858675" y="513925"/>
            <a:ext cx="3981000" cy="3870600"/>
          </a:xfrm>
          <a:prstGeom prst="rect">
            <a:avLst/>
          </a:prstGeom>
          <a:noFill/>
          <a:ln>
            <a:noFill/>
          </a:ln>
        </p:spPr>
        <p:txBody>
          <a:bodyPr anchorCtr="0" anchor="t" bIns="51525" lIns="51525" spcFirstLastPara="1" rIns="51525" wrap="square" tIns="51525">
            <a:noAutofit/>
          </a:bodyPr>
          <a:lstStyle/>
          <a:p>
            <a:pPr indent="0" lvl="0" marL="0" rtl="0" algn="l">
              <a:lnSpc>
                <a:spcPct val="115000"/>
              </a:lnSpc>
              <a:spcBef>
                <a:spcPts val="0"/>
              </a:spcBef>
              <a:spcAft>
                <a:spcPts val="0"/>
              </a:spcAft>
              <a:buNone/>
            </a:pPr>
            <a:r>
              <a:rPr lang="fi" sz="1000">
                <a:solidFill>
                  <a:schemeClr val="dk1"/>
                </a:solidFill>
                <a:latin typeface="Gill Sans"/>
                <a:ea typeface="Gill Sans"/>
                <a:cs typeface="Gill Sans"/>
                <a:sym typeface="Gill Sans"/>
              </a:rPr>
              <a:t>Kiitos kaikille esittäytymisestä. Mukavaa, että olette paikalla!</a:t>
            </a:r>
            <a:endParaRPr sz="10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sz="10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rPr lang="fi" sz="1000">
                <a:solidFill>
                  <a:schemeClr val="dk1"/>
                </a:solidFill>
                <a:latin typeface="Gill Sans"/>
                <a:ea typeface="Gill Sans"/>
                <a:cs typeface="Gill Sans"/>
                <a:sym typeface="Gill Sans"/>
              </a:rPr>
              <a:t>Keskustelussa käytetään </a:t>
            </a:r>
            <a:r>
              <a:rPr lang="fi" sz="1000" u="sng">
                <a:solidFill>
                  <a:schemeClr val="hlink"/>
                </a:solidFill>
                <a:latin typeface="Gill Sans"/>
                <a:ea typeface="Gill Sans"/>
                <a:cs typeface="Gill Sans"/>
                <a:sym typeface="Gill Sans"/>
                <a:hlinkClick r:id="rId3"/>
              </a:rPr>
              <a:t>Rakentavan keskustelun pelisääntöjä.</a:t>
            </a:r>
            <a:r>
              <a:rPr lang="fi" sz="1000">
                <a:solidFill>
                  <a:schemeClr val="dk1"/>
                </a:solidFill>
                <a:latin typeface="Gill Sans"/>
                <a:ea typeface="Gill Sans"/>
                <a:cs typeface="Gill Sans"/>
                <a:sym typeface="Gill Sans"/>
              </a:rPr>
              <a:t> Käydään ne nyt lyhyesti läpi..</a:t>
            </a:r>
            <a:endParaRPr sz="1000">
              <a:solidFill>
                <a:schemeClr val="dk1"/>
              </a:solidFill>
              <a:latin typeface="Gill Sans"/>
              <a:ea typeface="Gill Sans"/>
              <a:cs typeface="Gill Sans"/>
              <a:sym typeface="Gill Sans"/>
            </a:endParaRPr>
          </a:p>
          <a:p>
            <a:pPr indent="0" lvl="0" marL="0" rtl="0" algn="l">
              <a:lnSpc>
                <a:spcPct val="115000"/>
              </a:lnSpc>
              <a:spcBef>
                <a:spcPts val="0"/>
              </a:spcBef>
              <a:spcAft>
                <a:spcPts val="0"/>
              </a:spcAft>
              <a:buNone/>
            </a:pPr>
            <a:r>
              <a:t/>
            </a:r>
            <a:endParaRPr sz="1000">
              <a:solidFill>
                <a:schemeClr val="dk1"/>
              </a:solidFill>
              <a:latin typeface="Gill Sans"/>
              <a:ea typeface="Gill Sans"/>
              <a:cs typeface="Gill Sans"/>
              <a:sym typeface="Gill Sans"/>
            </a:endParaRPr>
          </a:p>
          <a:p>
            <a:pPr indent="-419100" lvl="0" marL="1181100" marR="0" rtl="0" algn="l">
              <a:lnSpc>
                <a:spcPct val="100000"/>
              </a:lnSpc>
              <a:spcBef>
                <a:spcPts val="0"/>
              </a:spcBef>
              <a:spcAft>
                <a:spcPts val="0"/>
              </a:spcAft>
              <a:buClr>
                <a:srgbClr val="000000"/>
              </a:buClr>
              <a:buSzPts val="1000"/>
              <a:buFont typeface="Gill Sans"/>
              <a:buChar char="➔"/>
            </a:pPr>
            <a:r>
              <a:rPr i="1" lang="fi" sz="1000">
                <a:latin typeface="Gill Sans"/>
                <a:ea typeface="Gill Sans"/>
                <a:cs typeface="Gill Sans"/>
                <a:sym typeface="Gill Sans"/>
              </a:rPr>
              <a:t>Pelisääntöjä on hyvä tulostaa näkyville valmiiksi</a:t>
            </a:r>
            <a:endParaRPr i="1" sz="1000">
              <a:latin typeface="Gill Sans"/>
              <a:ea typeface="Gill Sans"/>
              <a:cs typeface="Gill Sans"/>
              <a:sym typeface="Gill Sans"/>
            </a:endParaRPr>
          </a:p>
          <a:p>
            <a:pPr indent="-419100" lvl="0" marL="1181100" marR="0" rtl="0" algn="l">
              <a:lnSpc>
                <a:spcPct val="100000"/>
              </a:lnSpc>
              <a:spcBef>
                <a:spcPts val="0"/>
              </a:spcBef>
              <a:spcAft>
                <a:spcPts val="0"/>
              </a:spcAft>
              <a:buClr>
                <a:srgbClr val="000000"/>
              </a:buClr>
              <a:buSzPts val="1000"/>
              <a:buFont typeface="Gill Sans"/>
              <a:buChar char="➔"/>
            </a:pPr>
            <a:r>
              <a:rPr b="0" i="1" lang="fi" sz="1000" u="none" cap="none" strike="noStrike">
                <a:solidFill>
                  <a:srgbClr val="000000"/>
                </a:solidFill>
                <a:latin typeface="Gill Sans"/>
                <a:ea typeface="Gill Sans"/>
                <a:cs typeface="Gill Sans"/>
                <a:sym typeface="Gill Sans"/>
              </a:rPr>
              <a:t>Ohjaaja käy läpi </a:t>
            </a:r>
            <a:r>
              <a:rPr i="1" lang="fi" sz="1000">
                <a:latin typeface="Gill Sans"/>
                <a:ea typeface="Gill Sans"/>
                <a:cs typeface="Gill Sans"/>
                <a:sym typeface="Gill Sans"/>
              </a:rPr>
              <a:t>kolme </a:t>
            </a:r>
            <a:r>
              <a:rPr b="0" i="1" lang="fi" sz="1000" u="none" cap="none" strike="noStrike">
                <a:solidFill>
                  <a:srgbClr val="000000"/>
                </a:solidFill>
                <a:latin typeface="Gill Sans"/>
                <a:ea typeface="Gill Sans"/>
                <a:cs typeface="Gill Sans"/>
                <a:sym typeface="Gill Sans"/>
              </a:rPr>
              <a:t>pelisääntöä, jotka löytyvät vasemmalta. </a:t>
            </a:r>
            <a:endParaRPr b="0" i="1" sz="1000" u="none" cap="none" strike="noStrike">
              <a:solidFill>
                <a:srgbClr val="000000"/>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11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100"/>
              <a:buFont typeface="Arial"/>
              <a:buNone/>
            </a:pPr>
            <a:r>
              <a:rPr lang="fi" sz="1000">
                <a:solidFill>
                  <a:schemeClr val="dk1"/>
                </a:solidFill>
                <a:latin typeface="Gill Sans"/>
                <a:ea typeface="Gill Sans"/>
                <a:cs typeface="Gill Sans"/>
                <a:sym typeface="Gill Sans"/>
              </a:rPr>
              <a:t>Herääkö teille jotain kysymyksiä näistä pelisäännöistä? </a:t>
            </a:r>
            <a:endParaRPr sz="10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100"/>
              <a:buFont typeface="Arial"/>
              <a:buNone/>
            </a:pPr>
            <a:r>
              <a:t/>
            </a:r>
            <a:endParaRPr sz="10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100"/>
              <a:buFont typeface="Arial"/>
              <a:buNone/>
            </a:pPr>
            <a:r>
              <a:rPr b="0" i="0" lang="fi" sz="1000" u="none" cap="none" strike="noStrike">
                <a:solidFill>
                  <a:schemeClr val="dk1"/>
                </a:solidFill>
                <a:latin typeface="Gill Sans"/>
                <a:ea typeface="Gill Sans"/>
                <a:cs typeface="Gill Sans"/>
                <a:sym typeface="Gill Sans"/>
              </a:rPr>
              <a:t>Sitoudummeko yhdessä näihin pelisääntöihin? (</a:t>
            </a:r>
            <a:r>
              <a:rPr lang="fi" sz="1000">
                <a:solidFill>
                  <a:schemeClr val="dk1"/>
                </a:solidFill>
                <a:latin typeface="Gill Sans"/>
                <a:ea typeface="Gill Sans"/>
                <a:cs typeface="Gill Sans"/>
                <a:sym typeface="Gill Sans"/>
              </a:rPr>
              <a:t>pyydä kaikilta hyväksyntä, vaikka näyttämällä peukkua ylös tms.)</a:t>
            </a:r>
            <a:endParaRPr sz="10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100"/>
              <a:buFont typeface="Arial"/>
              <a:buNone/>
            </a:pPr>
            <a:r>
              <a:t/>
            </a:r>
            <a:endParaRPr sz="10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100"/>
              <a:buFont typeface="Arial"/>
              <a:buNone/>
            </a:pPr>
            <a:r>
              <a:rPr i="1" lang="fi" sz="1000">
                <a:solidFill>
                  <a:schemeClr val="dk1"/>
                </a:solidFill>
                <a:latin typeface="Gill Sans"/>
                <a:ea typeface="Gill Sans"/>
                <a:cs typeface="Gill Sans"/>
                <a:sym typeface="Gill Sans"/>
              </a:rPr>
              <a:t>Jos joku ei ole samaa mieltä pelisääntöjen kanssa, pyri ensin keskustelemaan, että mikä pelisäännöissä tuntuu hankalalta. Kerro tarkemmin, mistä pelisäännöissä on kyse. Tarkoitus on luoda yhteiset pelisäännöt, jotka tukevat rakentavaa ja kunnioittavaa keskustelua.</a:t>
            </a:r>
            <a:endParaRPr i="1" sz="10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chemeClr val="dk1"/>
              </a:buClr>
              <a:buSzPts val="1400"/>
              <a:buFont typeface="Arial"/>
              <a:buNone/>
            </a:pPr>
            <a:r>
              <a:rPr i="1" lang="fi" sz="1000">
                <a:solidFill>
                  <a:srgbClr val="FF0000"/>
                </a:solidFill>
                <a:latin typeface="Gill Sans"/>
                <a:ea typeface="Gill Sans"/>
                <a:cs typeface="Gill Sans"/>
                <a:sym typeface="Gill Sans"/>
              </a:rPr>
              <a:t> </a:t>
            </a:r>
            <a:endParaRPr i="1" sz="1000">
              <a:solidFill>
                <a:srgbClr val="FF0000"/>
              </a:solidFill>
              <a:latin typeface="Gill Sans"/>
              <a:ea typeface="Gill Sans"/>
              <a:cs typeface="Gill Sans"/>
              <a:sym typeface="Gill Sans"/>
            </a:endParaRPr>
          </a:p>
          <a:p>
            <a:pPr indent="0" lvl="0" marL="0" rtl="0" algn="just">
              <a:lnSpc>
                <a:spcPct val="115000"/>
              </a:lnSpc>
              <a:spcBef>
                <a:spcPts val="0"/>
              </a:spcBef>
              <a:spcAft>
                <a:spcPts val="0"/>
              </a:spcAft>
              <a:buClr>
                <a:schemeClr val="dk1"/>
              </a:buClr>
              <a:buSzPts val="1400"/>
              <a:buFont typeface="Arial"/>
              <a:buNone/>
            </a:pPr>
            <a:r>
              <a:rPr lang="fi" sz="1000">
                <a:solidFill>
                  <a:schemeClr val="dk1"/>
                </a:solidFill>
                <a:latin typeface="Gill Sans"/>
                <a:ea typeface="Gill Sans"/>
                <a:cs typeface="Gill Sans"/>
                <a:sym typeface="Gill Sans"/>
              </a:rPr>
              <a:t>Hyvä, jatketaan! </a:t>
            </a:r>
            <a:endParaRPr sz="10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400"/>
              <a:buFont typeface="Arial"/>
              <a:buNone/>
            </a:pPr>
            <a:r>
              <a:t/>
            </a:r>
            <a:endParaRPr b="0" i="0" sz="1000" u="none" cap="none" strike="noStrike">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400"/>
              <a:buFont typeface="Arial"/>
              <a:buNone/>
            </a:pPr>
            <a:r>
              <a:t/>
            </a:r>
            <a:endParaRPr sz="1100">
              <a:solidFill>
                <a:schemeClr val="dk1"/>
              </a:solidFill>
              <a:latin typeface="Gill Sans"/>
              <a:ea typeface="Gill Sans"/>
              <a:cs typeface="Gill Sans"/>
              <a:sym typeface="Gill Sans"/>
            </a:endParaRPr>
          </a:p>
          <a:p>
            <a:pPr indent="0" lvl="0" marL="0" marR="0" rtl="0" algn="just">
              <a:lnSpc>
                <a:spcPct val="115000"/>
              </a:lnSpc>
              <a:spcBef>
                <a:spcPts val="0"/>
              </a:spcBef>
              <a:spcAft>
                <a:spcPts val="0"/>
              </a:spcAft>
              <a:buClr>
                <a:srgbClr val="000000"/>
              </a:buClr>
              <a:buSzPts val="1400"/>
              <a:buFont typeface="Arial"/>
              <a:buNone/>
            </a:pPr>
            <a:r>
              <a:t/>
            </a:r>
            <a:endParaRPr sz="1100">
              <a:solidFill>
                <a:schemeClr val="dk1"/>
              </a:solidFill>
              <a:latin typeface="Gill Sans"/>
              <a:ea typeface="Gill Sans"/>
              <a:cs typeface="Gill Sans"/>
              <a:sym typeface="Gill Sans"/>
            </a:endParaRPr>
          </a:p>
          <a:p>
            <a:pPr indent="457200" lvl="0" marL="2743200" marR="0" rtl="0" algn="just">
              <a:lnSpc>
                <a:spcPct val="115000"/>
              </a:lnSpc>
              <a:spcBef>
                <a:spcPts val="0"/>
              </a:spcBef>
              <a:spcAft>
                <a:spcPts val="0"/>
              </a:spcAft>
              <a:buClr>
                <a:srgbClr val="000000"/>
              </a:buClr>
              <a:buSzPts val="1400"/>
              <a:buFont typeface="Arial"/>
              <a:buNone/>
            </a:pPr>
            <a:r>
              <a:rPr b="1" lang="fi" sz="1100">
                <a:solidFill>
                  <a:schemeClr val="dk1"/>
                </a:solidFill>
                <a:latin typeface="Gill Sans"/>
                <a:ea typeface="Gill Sans"/>
                <a:cs typeface="Gill Sans"/>
                <a:sym typeface="Gill Sans"/>
              </a:rPr>
              <a:t>3</a:t>
            </a:r>
            <a:r>
              <a:rPr b="1" i="0" lang="fi" sz="1100" u="none" cap="none" strike="noStrike">
                <a:solidFill>
                  <a:schemeClr val="dk1"/>
                </a:solidFill>
                <a:latin typeface="Gill Sans"/>
                <a:ea typeface="Gill Sans"/>
                <a:cs typeface="Gill Sans"/>
                <a:sym typeface="Gill Sans"/>
              </a:rPr>
              <a:t> min</a:t>
            </a:r>
            <a:endParaRPr b="1" i="0" sz="11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rgbClr val="000000"/>
              </a:buClr>
              <a:buSzPts val="1400"/>
              <a:buFont typeface="Arial"/>
              <a:buNone/>
            </a:pPr>
            <a:r>
              <a:t/>
            </a:r>
            <a:endParaRPr b="1" i="0" sz="11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600"/>
              <a:buFont typeface="Arial"/>
              <a:buNone/>
            </a:pPr>
            <a:r>
              <a:t/>
            </a:r>
            <a:endParaRPr b="0" i="0" sz="11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600"/>
              <a:buFont typeface="Arial"/>
              <a:buNone/>
            </a:pPr>
            <a:r>
              <a:t/>
            </a:r>
            <a:endParaRPr b="0" i="0" sz="14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600"/>
              <a:buFont typeface="Arial"/>
              <a:buNone/>
            </a:pPr>
            <a:r>
              <a:t/>
            </a:r>
            <a:endParaRPr b="0" i="0" sz="14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600"/>
              <a:buFont typeface="Arial"/>
              <a:buNone/>
            </a:pPr>
            <a:r>
              <a:t/>
            </a:r>
            <a:endParaRPr b="0" i="0" sz="1400" u="none" cap="none" strike="noStrike">
              <a:solidFill>
                <a:schemeClr val="dk1"/>
              </a:solidFill>
              <a:latin typeface="Gill Sans"/>
              <a:ea typeface="Gill Sans"/>
              <a:cs typeface="Gill Sans"/>
              <a:sym typeface="Gill Sans"/>
            </a:endParaRPr>
          </a:p>
          <a:p>
            <a:pPr indent="0" lvl="0" marL="0" marR="0" rtl="0" algn="just">
              <a:lnSpc>
                <a:spcPct val="100000"/>
              </a:lnSpc>
              <a:spcBef>
                <a:spcPts val="0"/>
              </a:spcBef>
              <a:spcAft>
                <a:spcPts val="0"/>
              </a:spcAft>
              <a:buClr>
                <a:schemeClr val="dk1"/>
              </a:buClr>
              <a:buSzPts val="600"/>
              <a:buFont typeface="Arial"/>
              <a:buNone/>
            </a:pPr>
            <a:r>
              <a:t/>
            </a:r>
            <a:endParaRPr b="0" i="0" sz="1400" u="none" cap="none" strike="noStrike">
              <a:solidFill>
                <a:schemeClr val="dk1"/>
              </a:solidFill>
              <a:latin typeface="Gill Sans"/>
              <a:ea typeface="Gill Sans"/>
              <a:cs typeface="Gill Sans"/>
              <a:sym typeface="Gill Sans"/>
            </a:endParaRPr>
          </a:p>
          <a:p>
            <a:pPr indent="0" lvl="0" marL="266700" marR="0" rtl="0" algn="just">
              <a:lnSpc>
                <a:spcPct val="100000"/>
              </a:lnSpc>
              <a:spcBef>
                <a:spcPts val="0"/>
              </a:spcBef>
              <a:spcAft>
                <a:spcPts val="0"/>
              </a:spcAft>
              <a:buClr>
                <a:srgbClr val="000000"/>
              </a:buClr>
              <a:buSzPts val="1400"/>
              <a:buFont typeface="Arial"/>
              <a:buNone/>
            </a:pPr>
            <a:r>
              <a:t/>
            </a:r>
            <a:endParaRPr b="0" i="1" sz="1400" u="none" cap="none" strike="noStrike">
              <a:solidFill>
                <a:schemeClr val="dk1"/>
              </a:solidFill>
              <a:latin typeface="Gill Sans"/>
              <a:ea typeface="Gill Sans"/>
              <a:cs typeface="Gill Sans"/>
              <a:sym typeface="Gill Sans"/>
            </a:endParaRPr>
          </a:p>
        </p:txBody>
      </p:sp>
      <p:cxnSp>
        <p:nvCxnSpPr>
          <p:cNvPr id="311" name="Google Shape;311;p49"/>
          <p:cNvCxnSpPr/>
          <p:nvPr/>
        </p:nvCxnSpPr>
        <p:spPr>
          <a:xfrm>
            <a:off x="4572000" y="230307"/>
            <a:ext cx="0" cy="4266300"/>
          </a:xfrm>
          <a:prstGeom prst="straightConnector1">
            <a:avLst/>
          </a:prstGeom>
          <a:noFill/>
          <a:ln cap="flat" cmpd="sng" w="19050">
            <a:solidFill>
              <a:srgbClr val="FFE006"/>
            </a:solidFill>
            <a:prstDash val="solid"/>
            <a:round/>
            <a:headEnd len="sm" w="sm" type="none"/>
            <a:tailEnd len="sm" w="sm" type="none"/>
          </a:ln>
        </p:spPr>
      </p:cxnSp>
      <p:grpSp>
        <p:nvGrpSpPr>
          <p:cNvPr id="312" name="Google Shape;312;p49"/>
          <p:cNvGrpSpPr/>
          <p:nvPr/>
        </p:nvGrpSpPr>
        <p:grpSpPr>
          <a:xfrm>
            <a:off x="3655738" y="4507093"/>
            <a:ext cx="1832525" cy="494074"/>
            <a:chOff x="5892225" y="4165743"/>
            <a:chExt cx="1832525" cy="494074"/>
          </a:xfrm>
        </p:grpSpPr>
        <p:pic>
          <p:nvPicPr>
            <p:cNvPr id="313" name="Google Shape;313;p49"/>
            <p:cNvPicPr preferRelativeResize="0"/>
            <p:nvPr/>
          </p:nvPicPr>
          <p:blipFill rotWithShape="1">
            <a:blip r:embed="rId4">
              <a:alphaModFix/>
            </a:blip>
            <a:srcRect b="0" l="0" r="0" t="0"/>
            <a:stretch/>
          </p:blipFill>
          <p:spPr>
            <a:xfrm>
              <a:off x="6438910" y="4327483"/>
              <a:ext cx="739151" cy="170600"/>
            </a:xfrm>
            <a:prstGeom prst="rect">
              <a:avLst/>
            </a:prstGeom>
            <a:noFill/>
            <a:ln>
              <a:noFill/>
            </a:ln>
          </p:spPr>
        </p:pic>
        <p:pic>
          <p:nvPicPr>
            <p:cNvPr id="314" name="Google Shape;314;p49"/>
            <p:cNvPicPr preferRelativeResize="0"/>
            <p:nvPr/>
          </p:nvPicPr>
          <p:blipFill rotWithShape="1">
            <a:blip r:embed="rId5">
              <a:alphaModFix/>
            </a:blip>
            <a:srcRect b="13737" l="25052" r="24173" t="11153"/>
            <a:stretch/>
          </p:blipFill>
          <p:spPr>
            <a:xfrm>
              <a:off x="5892225" y="4165750"/>
              <a:ext cx="478599" cy="494068"/>
            </a:xfrm>
            <a:prstGeom prst="rect">
              <a:avLst/>
            </a:prstGeom>
            <a:noFill/>
            <a:ln>
              <a:noFill/>
            </a:ln>
          </p:spPr>
        </p:pic>
        <p:pic>
          <p:nvPicPr>
            <p:cNvPr id="315" name="Google Shape;315;p49" title="Satahanka_taustaton.png"/>
            <p:cNvPicPr preferRelativeResize="0"/>
            <p:nvPr/>
          </p:nvPicPr>
          <p:blipFill rotWithShape="1">
            <a:blip r:embed="rId6">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0" name="Shape 320"/>
        <p:cNvGrpSpPr/>
        <p:nvPr/>
      </p:nvGrpSpPr>
      <p:grpSpPr>
        <a:xfrm>
          <a:off x="0" y="0"/>
          <a:ext cx="0" cy="0"/>
          <a:chOff x="0" y="0"/>
          <a:chExt cx="0" cy="0"/>
        </a:xfrm>
      </p:grpSpPr>
      <p:cxnSp>
        <p:nvCxnSpPr>
          <p:cNvPr id="321" name="Google Shape;321;p50"/>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22" name="Google Shape;322;p50"/>
          <p:cNvSpPr txBox="1"/>
          <p:nvPr/>
        </p:nvSpPr>
        <p:spPr>
          <a:xfrm>
            <a:off x="606901" y="351830"/>
            <a:ext cx="3780900" cy="37824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lang="fi" sz="1100">
                <a:solidFill>
                  <a:srgbClr val="000000"/>
                </a:solidFill>
                <a:latin typeface="Gill Sans"/>
                <a:ea typeface="Gill Sans"/>
                <a:cs typeface="Gill Sans"/>
                <a:sym typeface="Gill Sans"/>
              </a:rPr>
              <a:t>5</a:t>
            </a:r>
            <a:r>
              <a:rPr b="1" i="0" lang="fi" sz="1100" u="none" cap="none" strike="noStrike">
                <a:solidFill>
                  <a:srgbClr val="000000"/>
                </a:solidFill>
                <a:latin typeface="Gill Sans"/>
                <a:ea typeface="Gill Sans"/>
                <a:cs typeface="Gill Sans"/>
                <a:sym typeface="Gill Sans"/>
              </a:rPr>
              <a:t> 	Alustus ja oma pohdinta / pariporina</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25</a:t>
            </a:r>
            <a:r>
              <a:rPr b="0" i="0" lang="fi" sz="1100" u="none" cap="none" strike="noStrike">
                <a:solidFill>
                  <a:srgbClr val="000000"/>
                </a:solidFill>
                <a:latin typeface="Gill Sans"/>
                <a:ea typeface="Gill Sans"/>
                <a:cs typeface="Gill Sans"/>
                <a:sym typeface="Gill Sans"/>
              </a:rPr>
              <a:t> 	Avataan yhteinen keskustelu</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Oivallusten kirjoittaminen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3</a:t>
            </a:r>
            <a:r>
              <a:rPr b="0" i="0" lang="fi" sz="1100" u="none" cap="none" strike="noStrike">
                <a:solidFill>
                  <a:srgbClr val="000000"/>
                </a:solidFill>
                <a:latin typeface="Gill Sans"/>
                <a:ea typeface="Gill Sans"/>
                <a:cs typeface="Gill Sans"/>
                <a:sym typeface="Gill Sans"/>
              </a:rPr>
              <a:t>	Oivallusten kertominen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sz="1100">
              <a:solidFill>
                <a:srgbClr val="000000"/>
              </a:solidFill>
              <a:latin typeface="Gill Sans"/>
              <a:ea typeface="Gill Sans"/>
              <a:cs typeface="Gill Sans"/>
              <a:sym typeface="Gill Sans"/>
            </a:endParaRPr>
          </a:p>
          <a:p>
            <a:pPr indent="0" lvl="0" marL="0" rtl="0" algn="l">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Yhteensä 45 min</a:t>
            </a:r>
            <a:endParaRPr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sz="1100">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rgbClr val="000000"/>
              </a:buClr>
              <a:buSzPts val="600"/>
              <a:buFont typeface="Arial"/>
              <a:buNone/>
            </a:pPr>
            <a:r>
              <a:rPr lang="fi" sz="1100">
                <a:solidFill>
                  <a:srgbClr val="000000"/>
                </a:solidFill>
                <a:highlight>
                  <a:srgbClr val="FFE006"/>
                </a:highlight>
                <a:latin typeface="Gill Sans"/>
                <a:ea typeface="Gill Sans"/>
                <a:cs typeface="Gill Sans"/>
                <a:sym typeface="Gill Sans"/>
              </a:rPr>
              <a:t>Keltainen taustaväri: Muuta tarpeen mukaan itsellesi/aiheeseen sopivaksi.</a:t>
            </a:r>
            <a:endParaRPr b="0" i="0" sz="1100" u="none" cap="none" strike="noStrike">
              <a:solidFill>
                <a:srgbClr val="FF0000"/>
              </a:solidFill>
              <a:latin typeface="Gill Sans"/>
              <a:ea typeface="Gill Sans"/>
              <a:cs typeface="Gill Sans"/>
              <a:sym typeface="Gill Sans"/>
            </a:endParaRPr>
          </a:p>
        </p:txBody>
      </p:sp>
      <p:sp>
        <p:nvSpPr>
          <p:cNvPr id="323" name="Google Shape;323;p50"/>
          <p:cNvSpPr txBox="1"/>
          <p:nvPr/>
        </p:nvSpPr>
        <p:spPr>
          <a:xfrm>
            <a:off x="4854800" y="230300"/>
            <a:ext cx="3958500" cy="4426800"/>
          </a:xfrm>
          <a:prstGeom prst="rect">
            <a:avLst/>
          </a:prstGeom>
          <a:noFill/>
          <a:ln>
            <a:noFill/>
          </a:ln>
        </p:spPr>
        <p:txBody>
          <a:bodyPr anchorCtr="0" anchor="t" bIns="32450" lIns="32450" spcFirstLastPara="1" rIns="32450" wrap="square" tIns="32450">
            <a:noAutofit/>
          </a:bodyPr>
          <a:lstStyle/>
          <a:p>
            <a:pPr indent="0" lvl="0" marL="0" marR="0" rtl="0" algn="ctr">
              <a:lnSpc>
                <a:spcPct val="100000"/>
              </a:lnSpc>
              <a:spcBef>
                <a:spcPts val="0"/>
              </a:spcBef>
              <a:spcAft>
                <a:spcPts val="0"/>
              </a:spcAft>
              <a:buClr>
                <a:srgbClr val="000000"/>
              </a:buClr>
              <a:buSzPts val="400"/>
              <a:buFont typeface="Arial"/>
              <a:buNone/>
            </a:pPr>
            <a:r>
              <a:rPr b="1" i="0" lang="fi" sz="1000" u="none" cap="none" strike="noStrike">
                <a:solidFill>
                  <a:srgbClr val="000000"/>
                </a:solidFill>
                <a:latin typeface="Gill Sans"/>
                <a:ea typeface="Gill Sans"/>
                <a:cs typeface="Gill Sans"/>
                <a:sym typeface="Gill Sans"/>
              </a:rPr>
              <a:t>Alustus</a:t>
            </a:r>
            <a:endParaRPr b="1"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4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400"/>
              <a:buFont typeface="Arial"/>
              <a:buNone/>
            </a:pPr>
            <a:r>
              <a:t/>
            </a:r>
            <a:endParaRPr b="1"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rPr b="0" i="0" lang="fi" sz="1000" u="none" cap="none" strike="noStrike">
                <a:solidFill>
                  <a:srgbClr val="000000"/>
                </a:solidFill>
                <a:latin typeface="Gill Sans"/>
                <a:ea typeface="Gill Sans"/>
                <a:cs typeface="Gill Sans"/>
                <a:sym typeface="Gill Sans"/>
              </a:rPr>
              <a:t>Tähän alkuun luemme/ kuu</a:t>
            </a:r>
            <a:r>
              <a:rPr lang="fi" sz="1000">
                <a:latin typeface="Gill Sans"/>
                <a:ea typeface="Gill Sans"/>
                <a:cs typeface="Gill Sans"/>
                <a:sym typeface="Gill Sans"/>
              </a:rPr>
              <a:t>ntelemme</a:t>
            </a:r>
            <a:r>
              <a:rPr b="0" i="0" lang="fi" sz="1000" u="none" cap="none" strike="noStrike">
                <a:solidFill>
                  <a:srgbClr val="000000"/>
                </a:solidFill>
                <a:latin typeface="Gill Sans"/>
                <a:ea typeface="Gill Sans"/>
                <a:cs typeface="Gill Sans"/>
                <a:sym typeface="Gill Sans"/>
              </a:rPr>
              <a:t> </a:t>
            </a:r>
            <a:r>
              <a:rPr lang="fi" sz="1000">
                <a:latin typeface="Gill Sans"/>
                <a:ea typeface="Gill Sans"/>
                <a:cs typeface="Gill Sans"/>
                <a:sym typeface="Gill Sans"/>
              </a:rPr>
              <a:t>alustuksen</a:t>
            </a:r>
            <a:r>
              <a:rPr b="0" i="0" lang="fi" sz="1000" u="none" cap="none" strike="noStrike">
                <a:solidFill>
                  <a:srgbClr val="000000"/>
                </a:solidFill>
                <a:latin typeface="Gill Sans"/>
                <a:ea typeface="Gill Sans"/>
                <a:cs typeface="Gill Sans"/>
                <a:sym typeface="Gill Sans"/>
              </a:rPr>
              <a:t> aiheesta keskustelun virittämiseksi</a:t>
            </a:r>
            <a:r>
              <a:rPr lang="fi" sz="1000">
                <a:latin typeface="Gill Sans"/>
                <a:ea typeface="Gill Sans"/>
                <a:cs typeface="Gill Sans"/>
                <a:sym typeface="Gill Sans"/>
              </a:rPr>
              <a:t>:</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t/>
            </a:r>
            <a:endParaRPr sz="1000">
              <a:highlight>
                <a:srgbClr val="FFE006"/>
              </a:highlight>
              <a:latin typeface="Gill Sans"/>
              <a:ea typeface="Gill Sans"/>
              <a:cs typeface="Gill Sans"/>
              <a:sym typeface="Gill Sans"/>
            </a:endParaRPr>
          </a:p>
          <a:p>
            <a:pPr indent="0" lvl="0" marL="0" marR="0" rtl="0" algn="l">
              <a:lnSpc>
                <a:spcPct val="115000"/>
              </a:lnSpc>
              <a:spcBef>
                <a:spcPts val="0"/>
              </a:spcBef>
              <a:spcAft>
                <a:spcPts val="0"/>
              </a:spcAft>
              <a:buNone/>
            </a:pPr>
            <a:r>
              <a:rPr lang="fi" sz="1000">
                <a:latin typeface="Gill Sans"/>
                <a:ea typeface="Gill Sans"/>
                <a:cs typeface="Gill Sans"/>
                <a:sym typeface="Gill Sans"/>
              </a:rPr>
              <a:t>Löydät alustuksen tekstinä ja audiotallenteena täältä: </a:t>
            </a:r>
            <a:r>
              <a:rPr lang="fi" sz="1000" u="sng">
                <a:solidFill>
                  <a:schemeClr val="dk2"/>
                </a:solidFill>
                <a:latin typeface="Gill Sans"/>
                <a:ea typeface="Gill Sans"/>
                <a:cs typeface="Gill Sans"/>
                <a:sym typeface="Gill Sans"/>
                <a:hlinkClick r:id="rId3">
                  <a:extLst>
                    <a:ext uri="{A12FA001-AC4F-418D-AE19-62706E023703}">
                      <ahyp:hlinkClr val="tx"/>
                    </a:ext>
                  </a:extLst>
                </a:hlinkClick>
              </a:rPr>
              <a:t>https://johnnurmisensaatio.fi/mita-teemme/ymparistokasvatus/</a:t>
            </a:r>
            <a:endParaRPr b="0" i="0" sz="1000" u="sng" cap="none" strike="noStrike">
              <a:solidFill>
                <a:schemeClr val="dk2"/>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t/>
            </a:r>
            <a:endParaRPr b="0" i="0" sz="1000" u="none" cap="none" strike="noStrike">
              <a:solidFill>
                <a:srgbClr val="FF0000"/>
              </a:solidFill>
              <a:latin typeface="Gill Sans"/>
              <a:ea typeface="Gill Sans"/>
              <a:cs typeface="Gill Sans"/>
              <a:sym typeface="Gill Sans"/>
            </a:endParaRPr>
          </a:p>
          <a:p>
            <a:pPr indent="-292100" lvl="0" marL="457200" marR="0" rtl="0" algn="l">
              <a:lnSpc>
                <a:spcPct val="115000"/>
              </a:lnSpc>
              <a:spcBef>
                <a:spcPts val="0"/>
              </a:spcBef>
              <a:spcAft>
                <a:spcPts val="0"/>
              </a:spcAft>
              <a:buClr>
                <a:srgbClr val="000000"/>
              </a:buClr>
              <a:buSzPts val="1000"/>
              <a:buFont typeface="Gill Sans"/>
              <a:buChar char="➔"/>
            </a:pPr>
            <a:r>
              <a:rPr i="1" lang="fi" sz="1000">
                <a:latin typeface="Gill Sans"/>
                <a:ea typeface="Gill Sans"/>
                <a:cs typeface="Gill Sans"/>
                <a:sym typeface="Gill Sans"/>
              </a:rPr>
              <a:t>Ohjaaja lukee alustuksen tai sen voi myös kuunnella tallenteelta</a:t>
            </a:r>
            <a:endParaRPr b="0" i="1" sz="1000" u="none" cap="none" strike="noStrike">
              <a:solidFill>
                <a:srgbClr val="000000"/>
              </a:solidFill>
              <a:latin typeface="Gill Sans"/>
              <a:ea typeface="Gill Sans"/>
              <a:cs typeface="Gill Sans"/>
              <a:sym typeface="Gill Sans"/>
            </a:endParaRPr>
          </a:p>
          <a:p>
            <a:pPr indent="-292100" lvl="0" marL="457200" marR="0" rtl="0" algn="l">
              <a:lnSpc>
                <a:spcPct val="115000"/>
              </a:lnSpc>
              <a:spcBef>
                <a:spcPts val="0"/>
              </a:spcBef>
              <a:spcAft>
                <a:spcPts val="0"/>
              </a:spcAft>
              <a:buClr>
                <a:srgbClr val="000000"/>
              </a:buClr>
              <a:buSzPts val="1000"/>
              <a:buFont typeface="Gill Sans"/>
              <a:buChar char="➔"/>
            </a:pPr>
            <a:r>
              <a:rPr b="0" i="1" lang="fi" sz="1000" u="none" cap="none" strike="noStrike">
                <a:solidFill>
                  <a:srgbClr val="000000"/>
                </a:solidFill>
                <a:latin typeface="Gill Sans"/>
                <a:ea typeface="Gill Sans"/>
                <a:cs typeface="Gill Sans"/>
                <a:sym typeface="Gill Sans"/>
              </a:rPr>
              <a:t>Valmistele, miten alustus käydään läpi</a:t>
            </a:r>
            <a:endParaRPr b="0" i="1"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lang="fi" sz="1000">
                <a:latin typeface="Gill Sans"/>
                <a:ea typeface="Gill Sans"/>
                <a:cs typeface="Gill Sans"/>
                <a:sym typeface="Gill Sans"/>
              </a:rPr>
              <a:t>Mitä ajatuksia sinulla heräsi alustuksesta. Pohdi ensin hetken itse.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rPr b="0" i="0" lang="fi" sz="1000" u="none" cap="none" strike="noStrike">
                <a:solidFill>
                  <a:srgbClr val="000000"/>
                </a:solidFill>
                <a:latin typeface="Gill Sans"/>
                <a:ea typeface="Gill Sans"/>
                <a:cs typeface="Gill Sans"/>
                <a:sym typeface="Gill Sans"/>
              </a:rPr>
              <a:t>Nyt pyytäisin, että pohdit parin kanssa, että </a:t>
            </a:r>
            <a:r>
              <a:rPr lang="fi" sz="1000">
                <a:latin typeface="Gill Sans"/>
                <a:ea typeface="Gill Sans"/>
                <a:cs typeface="Gill Sans"/>
                <a:sym typeface="Gill Sans"/>
              </a:rPr>
              <a:t>m</a:t>
            </a:r>
            <a:r>
              <a:rPr b="0" i="0" lang="fi" sz="1000" u="none" cap="none" strike="noStrike">
                <a:solidFill>
                  <a:srgbClr val="000000"/>
                </a:solidFill>
                <a:latin typeface="Gill Sans"/>
                <a:ea typeface="Gill Sans"/>
                <a:cs typeface="Gill Sans"/>
                <a:sym typeface="Gill Sans"/>
              </a:rPr>
              <a:t>itä pohdintoja/ajatuksia alustus herätti sinussa</a:t>
            </a:r>
            <a:r>
              <a:rPr lang="fi" sz="1000">
                <a:solidFill>
                  <a:schemeClr val="dk1"/>
                </a:solidFill>
                <a:latin typeface="Gill Sans"/>
                <a:ea typeface="Gill Sans"/>
                <a:cs typeface="Gill Sans"/>
                <a:sym typeface="Gill Sans"/>
              </a:rPr>
              <a:t>? </a:t>
            </a:r>
            <a:r>
              <a:rPr b="0" i="0" lang="fi" sz="1000" u="none" cap="none" strike="noStrike">
                <a:solidFill>
                  <a:srgbClr val="000000"/>
                </a:solidFill>
                <a:latin typeface="Gill Sans"/>
                <a:ea typeface="Gill Sans"/>
                <a:cs typeface="Gill Sans"/>
                <a:sym typeface="Gill Sans"/>
              </a:rPr>
              <a:t>Voit halutessasi kirjoittaa ajatuksiasi paperille. Käytetään tähän </a:t>
            </a:r>
            <a:r>
              <a:rPr lang="fi" sz="1000">
                <a:latin typeface="Gill Sans"/>
                <a:ea typeface="Gill Sans"/>
                <a:cs typeface="Gill Sans"/>
                <a:sym typeface="Gill Sans"/>
              </a:rPr>
              <a:t>pari </a:t>
            </a:r>
            <a:r>
              <a:rPr b="0" i="0" lang="fi" sz="1000" u="none" cap="none" strike="noStrike">
                <a:solidFill>
                  <a:srgbClr val="000000"/>
                </a:solidFill>
                <a:latin typeface="Gill Sans"/>
                <a:ea typeface="Gill Sans"/>
                <a:cs typeface="Gill Sans"/>
                <a:sym typeface="Gill Sans"/>
              </a:rPr>
              <a:t>minuuttia ja avataan sen jälkeen yhteinen keskustelu, olkaa hyvä!</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None/>
            </a:pPr>
            <a:r>
              <a:t/>
            </a:r>
            <a:endParaRPr sz="1000">
              <a:latin typeface="Gill Sans"/>
              <a:ea typeface="Gill Sans"/>
              <a:cs typeface="Gill Sans"/>
              <a:sym typeface="Gill Sans"/>
            </a:endParaRPr>
          </a:p>
          <a:p>
            <a:pPr indent="-292100" lvl="0" marL="457200" rtl="0" algn="l">
              <a:spcBef>
                <a:spcPts val="0"/>
              </a:spcBef>
              <a:spcAft>
                <a:spcPts val="0"/>
              </a:spcAft>
              <a:buSzPts val="1000"/>
              <a:buFont typeface="Gill Sans"/>
              <a:buChar char="➔"/>
            </a:pPr>
            <a:r>
              <a:rPr i="1" lang="fi" sz="1000">
                <a:solidFill>
                  <a:schemeClr val="dk1"/>
                </a:solidFill>
                <a:latin typeface="Gill Sans"/>
                <a:ea typeface="Gill Sans"/>
                <a:cs typeface="Gill Sans"/>
                <a:sym typeface="Gill Sans"/>
              </a:rPr>
              <a:t>Helpota osallistujien parin etsimistä osoittamalla parit tai pienryhmät, jos jako ei mene tasan</a:t>
            </a:r>
            <a:endParaRPr i="1" sz="1000">
              <a:solidFill>
                <a:schemeClr val="dk1"/>
              </a:solidFill>
              <a:latin typeface="Gill Sans"/>
              <a:ea typeface="Gill Sans"/>
              <a:cs typeface="Gill Sans"/>
              <a:sym typeface="Gill Sans"/>
            </a:endParaRPr>
          </a:p>
          <a:p>
            <a:pPr indent="-292100" lvl="0" marL="457200" rtl="0" algn="l">
              <a:spcBef>
                <a:spcPts val="0"/>
              </a:spcBef>
              <a:spcAft>
                <a:spcPts val="0"/>
              </a:spcAft>
              <a:buSzPts val="1000"/>
              <a:buFont typeface="Gill Sans"/>
              <a:buChar char="➔"/>
            </a:pPr>
            <a:r>
              <a:rPr i="1" lang="fi" sz="1000">
                <a:solidFill>
                  <a:schemeClr val="dk1"/>
                </a:solidFill>
                <a:latin typeface="Gill Sans"/>
                <a:ea typeface="Gill Sans"/>
                <a:cs typeface="Gill Sans"/>
                <a:sym typeface="Gill Sans"/>
              </a:rPr>
              <a:t>Kirjaa itsellesi muistiin, mistä teemoista olette keskustelleet</a:t>
            </a:r>
            <a:endParaRPr i="1"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b="1"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b="1"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700"/>
              <a:buFont typeface="Arial"/>
              <a:buNone/>
            </a:pPr>
            <a:r>
              <a:t/>
            </a:r>
            <a:endParaRPr b="1" sz="1000">
              <a:latin typeface="Gill Sans"/>
              <a:ea typeface="Gill Sans"/>
              <a:cs typeface="Gill Sans"/>
              <a:sym typeface="Gill Sans"/>
            </a:endParaRPr>
          </a:p>
          <a:p>
            <a:pPr indent="457200" lvl="0" marL="2743200" marR="0" rtl="0" algn="l">
              <a:lnSpc>
                <a:spcPct val="115000"/>
              </a:lnSpc>
              <a:spcBef>
                <a:spcPts val="0"/>
              </a:spcBef>
              <a:spcAft>
                <a:spcPts val="0"/>
              </a:spcAft>
              <a:buClr>
                <a:srgbClr val="000000"/>
              </a:buClr>
              <a:buSzPts val="700"/>
              <a:buFont typeface="Arial"/>
              <a:buNone/>
            </a:pPr>
            <a:r>
              <a:rPr b="1" lang="fi" sz="1000">
                <a:latin typeface="Gill Sans"/>
                <a:ea typeface="Gill Sans"/>
                <a:cs typeface="Gill Sans"/>
                <a:sym typeface="Gill Sans"/>
              </a:rPr>
              <a:t>3</a:t>
            </a:r>
            <a:r>
              <a:rPr b="1" i="0" lang="fi" sz="1000" u="none" cap="none" strike="noStrike">
                <a:solidFill>
                  <a:srgbClr val="000000"/>
                </a:solidFill>
                <a:latin typeface="Gill Sans"/>
                <a:ea typeface="Gill Sans"/>
                <a:cs typeface="Gill Sans"/>
                <a:sym typeface="Gill Sans"/>
              </a:rPr>
              <a:t> min</a:t>
            </a:r>
            <a:endParaRPr b="1"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600"/>
              <a:buFont typeface="Arial"/>
              <a:buNone/>
            </a:pPr>
            <a:r>
              <a:t/>
            </a:r>
            <a:endParaRPr b="0" i="0" sz="10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500"/>
              <a:buFont typeface="Arial"/>
              <a:buNone/>
            </a:pPr>
            <a:r>
              <a:t/>
            </a:r>
            <a:endParaRPr b="0" i="0" sz="1000" u="none" cap="none" strike="noStrike">
              <a:solidFill>
                <a:srgbClr val="000000"/>
              </a:solidFill>
              <a:latin typeface="Calibri"/>
              <a:ea typeface="Calibri"/>
              <a:cs typeface="Calibri"/>
              <a:sym typeface="Calibri"/>
            </a:endParaRPr>
          </a:p>
        </p:txBody>
      </p:sp>
      <p:grpSp>
        <p:nvGrpSpPr>
          <p:cNvPr id="324" name="Google Shape;324;p50"/>
          <p:cNvGrpSpPr/>
          <p:nvPr/>
        </p:nvGrpSpPr>
        <p:grpSpPr>
          <a:xfrm>
            <a:off x="3655738" y="4507093"/>
            <a:ext cx="1832525" cy="494074"/>
            <a:chOff x="5892225" y="4165743"/>
            <a:chExt cx="1832525" cy="494074"/>
          </a:xfrm>
        </p:grpSpPr>
        <p:pic>
          <p:nvPicPr>
            <p:cNvPr id="325" name="Google Shape;325;p50"/>
            <p:cNvPicPr preferRelativeResize="0"/>
            <p:nvPr/>
          </p:nvPicPr>
          <p:blipFill rotWithShape="1">
            <a:blip r:embed="rId4">
              <a:alphaModFix/>
            </a:blip>
            <a:srcRect b="0" l="0" r="0" t="0"/>
            <a:stretch/>
          </p:blipFill>
          <p:spPr>
            <a:xfrm>
              <a:off x="6438910" y="4327483"/>
              <a:ext cx="739151" cy="170600"/>
            </a:xfrm>
            <a:prstGeom prst="rect">
              <a:avLst/>
            </a:prstGeom>
            <a:noFill/>
            <a:ln>
              <a:noFill/>
            </a:ln>
          </p:spPr>
        </p:pic>
        <p:pic>
          <p:nvPicPr>
            <p:cNvPr id="326" name="Google Shape;326;p50"/>
            <p:cNvPicPr preferRelativeResize="0"/>
            <p:nvPr/>
          </p:nvPicPr>
          <p:blipFill rotWithShape="1">
            <a:blip r:embed="rId5">
              <a:alphaModFix/>
            </a:blip>
            <a:srcRect b="13737" l="25052" r="24173" t="11153"/>
            <a:stretch/>
          </p:blipFill>
          <p:spPr>
            <a:xfrm>
              <a:off x="5892225" y="4165750"/>
              <a:ext cx="478599" cy="494068"/>
            </a:xfrm>
            <a:prstGeom prst="rect">
              <a:avLst/>
            </a:prstGeom>
            <a:noFill/>
            <a:ln>
              <a:noFill/>
            </a:ln>
          </p:spPr>
        </p:pic>
        <p:pic>
          <p:nvPicPr>
            <p:cNvPr id="327" name="Google Shape;327;p50" title="Satahanka_taustaton.png"/>
            <p:cNvPicPr preferRelativeResize="0"/>
            <p:nvPr/>
          </p:nvPicPr>
          <p:blipFill rotWithShape="1">
            <a:blip r:embed="rId6">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cxnSp>
        <p:nvCxnSpPr>
          <p:cNvPr id="333" name="Google Shape;333;p51"/>
          <p:cNvCxnSpPr/>
          <p:nvPr/>
        </p:nvCxnSpPr>
        <p:spPr>
          <a:xfrm>
            <a:off x="4572437" y="230301"/>
            <a:ext cx="0" cy="4266000"/>
          </a:xfrm>
          <a:prstGeom prst="straightConnector1">
            <a:avLst/>
          </a:prstGeom>
          <a:noFill/>
          <a:ln cap="flat" cmpd="sng" w="19050">
            <a:solidFill>
              <a:srgbClr val="FFE006"/>
            </a:solidFill>
            <a:prstDash val="solid"/>
            <a:round/>
            <a:headEnd len="sm" w="sm" type="none"/>
            <a:tailEnd len="sm" w="sm" type="none"/>
          </a:ln>
        </p:spPr>
      </p:cxnSp>
      <p:sp>
        <p:nvSpPr>
          <p:cNvPr id="334" name="Google Shape;334;p51"/>
          <p:cNvSpPr txBox="1"/>
          <p:nvPr/>
        </p:nvSpPr>
        <p:spPr>
          <a:xfrm>
            <a:off x="606901" y="351830"/>
            <a:ext cx="3780900" cy="3782400"/>
          </a:xfrm>
          <a:prstGeom prst="rect">
            <a:avLst/>
          </a:prstGeom>
          <a:noFill/>
          <a:ln>
            <a:noFill/>
          </a:ln>
        </p:spPr>
        <p:txBody>
          <a:bodyPr anchorCtr="0" anchor="t" bIns="51525" lIns="51525" spcFirstLastPara="1" rIns="51525" wrap="square" tIns="51525">
            <a:noAutofit/>
          </a:bodyPr>
          <a:lstStyle/>
          <a:p>
            <a:pPr indent="0" lvl="0" marL="0" rtl="0" algn="l">
              <a:spcBef>
                <a:spcPts val="0"/>
              </a:spcBef>
              <a:spcAft>
                <a:spcPts val="0"/>
              </a:spcAft>
              <a:buClr>
                <a:schemeClr val="dk1"/>
              </a:buClr>
              <a:buSzPts val="600"/>
              <a:buFont typeface="Arial"/>
              <a:buNone/>
            </a:pPr>
            <a:r>
              <a:rPr b="1" lang="fi">
                <a:solidFill>
                  <a:schemeClr val="dk1"/>
                </a:solidFill>
                <a:latin typeface="Gill Sans"/>
                <a:ea typeface="Gill Sans"/>
                <a:cs typeface="Gill Sans"/>
                <a:sym typeface="Gill Sans"/>
              </a:rPr>
              <a:t>Erätauko-keskustelu Itämerestä</a:t>
            </a:r>
            <a:endParaRPr b="1"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4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0" lang="fi" sz="1100" u="none" cap="none" strike="noStrike">
                <a:solidFill>
                  <a:srgbClr val="000000"/>
                </a:solidFill>
                <a:latin typeface="Gill Sans"/>
                <a:ea typeface="Gill Sans"/>
                <a:cs typeface="Gill Sans"/>
                <a:sym typeface="Gill Sans"/>
              </a:rPr>
              <a:t>Min	Osio						Klo</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sz="1100">
              <a:solidFill>
                <a:srgbClr val="FF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8</a:t>
            </a:r>
            <a:r>
              <a:rPr i="0" lang="fi" sz="1100" u="none" cap="none" strike="noStrike">
                <a:solidFill>
                  <a:srgbClr val="000000"/>
                </a:solidFill>
                <a:latin typeface="Gill Sans"/>
                <a:ea typeface="Gill Sans"/>
                <a:cs typeface="Gill Sans"/>
                <a:sym typeface="Gill Sans"/>
              </a:rPr>
              <a:t> 	Aloitus, pelisäännöt</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5</a:t>
            </a:r>
            <a:r>
              <a:rPr i="0" lang="fi" sz="1100" u="none" cap="none" strike="noStrike">
                <a:solidFill>
                  <a:srgbClr val="000000"/>
                </a:solidFill>
                <a:latin typeface="Gill Sans"/>
                <a:ea typeface="Gill Sans"/>
                <a:cs typeface="Gill Sans"/>
                <a:sym typeface="Gill Sans"/>
              </a:rPr>
              <a:t> 	Alustus ja oma pohdinta / pariporina</a:t>
            </a:r>
            <a:endParaRPr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1" lang="fi" sz="1100">
                <a:solidFill>
                  <a:srgbClr val="000000"/>
                </a:solidFill>
                <a:latin typeface="Gill Sans"/>
                <a:ea typeface="Gill Sans"/>
                <a:cs typeface="Gill Sans"/>
                <a:sym typeface="Gill Sans"/>
              </a:rPr>
              <a:t>25</a:t>
            </a:r>
            <a:r>
              <a:rPr b="1" i="0" lang="fi" sz="1100" u="none" cap="none" strike="noStrike">
                <a:solidFill>
                  <a:srgbClr val="000000"/>
                </a:solidFill>
                <a:latin typeface="Gill Sans"/>
                <a:ea typeface="Gill Sans"/>
                <a:cs typeface="Gill Sans"/>
                <a:sym typeface="Gill Sans"/>
              </a:rPr>
              <a:t> 	Avataan yhteinen keskustelu</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Oivallusten kirjoittaminen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3</a:t>
            </a:r>
            <a:r>
              <a:rPr b="0" i="0" lang="fi" sz="1100" u="none" cap="none" strike="noStrike">
                <a:solidFill>
                  <a:srgbClr val="000000"/>
                </a:solidFill>
                <a:latin typeface="Gill Sans"/>
                <a:ea typeface="Gill Sans"/>
                <a:cs typeface="Gill Sans"/>
                <a:sym typeface="Gill Sans"/>
              </a:rPr>
              <a:t>	Oivallusten kertominen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lang="fi" sz="1100">
                <a:solidFill>
                  <a:srgbClr val="000000"/>
                </a:solidFill>
                <a:latin typeface="Gill Sans"/>
                <a:ea typeface="Gill Sans"/>
                <a:cs typeface="Gill Sans"/>
                <a:sym typeface="Gill Sans"/>
              </a:rPr>
              <a:t>2</a:t>
            </a:r>
            <a:r>
              <a:rPr b="0" i="0" lang="fi" sz="1100" u="none" cap="none" strike="noStrike">
                <a:solidFill>
                  <a:srgbClr val="000000"/>
                </a:solidFill>
                <a:latin typeface="Gill Sans"/>
                <a:ea typeface="Gill Sans"/>
                <a:cs typeface="Gill Sans"/>
                <a:sym typeface="Gill Sans"/>
              </a:rPr>
              <a:t>	Kiitos ja lopetus</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rtl="0" algn="l">
              <a:spcBef>
                <a:spcPts val="0"/>
              </a:spcBef>
              <a:spcAft>
                <a:spcPts val="0"/>
              </a:spcAft>
              <a:buClr>
                <a:srgbClr val="000000"/>
              </a:buClr>
              <a:buSzPts val="1400"/>
              <a:buFont typeface="Arial"/>
              <a:buNone/>
            </a:pPr>
            <a:r>
              <a:rPr lang="fi" sz="1100">
                <a:solidFill>
                  <a:srgbClr val="000000"/>
                </a:solidFill>
                <a:latin typeface="Gill Sans"/>
                <a:ea typeface="Gill Sans"/>
                <a:cs typeface="Gill Sans"/>
                <a:sym typeface="Gill Sans"/>
              </a:rPr>
              <a:t>Yhteensä 45 min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t/>
            </a:r>
            <a:endParaRPr b="0" i="0" sz="11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400"/>
              <a:buFont typeface="Arial"/>
              <a:buNone/>
            </a:pPr>
            <a:r>
              <a:rPr b="1" i="0" lang="fi" sz="1100" u="none" cap="none" strike="noStrike">
                <a:solidFill>
                  <a:srgbClr val="000000"/>
                </a:solidFill>
                <a:latin typeface="Gill Sans"/>
                <a:ea typeface="Gill Sans"/>
                <a:cs typeface="Gill Sans"/>
                <a:sym typeface="Gill Sans"/>
              </a:rPr>
              <a:t>Oikealla sanoitus- ja ohjausvinkkejä ohjaajalle</a:t>
            </a:r>
            <a:endParaRPr b="1"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1400"/>
              <a:buFont typeface="Arial"/>
              <a:buNone/>
            </a:pPr>
            <a:r>
              <a:rPr b="0" i="0" lang="fi" sz="1100" u="none" cap="none" strike="noStrike">
                <a:solidFill>
                  <a:srgbClr val="000000"/>
                </a:solidFill>
                <a:latin typeface="Gill Sans"/>
                <a:ea typeface="Gill Sans"/>
                <a:cs typeface="Gill Sans"/>
                <a:sym typeface="Gill Sans"/>
              </a:rPr>
              <a:t>Perusfontti - sano esimerkiksi näin</a:t>
            </a:r>
            <a:endParaRPr b="0" i="0" sz="11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rPr b="0" i="1" lang="fi" sz="1100" u="none" cap="none" strike="noStrike">
                <a:solidFill>
                  <a:srgbClr val="000000"/>
                </a:solidFill>
                <a:latin typeface="Gill Sans"/>
                <a:ea typeface="Gill Sans"/>
                <a:cs typeface="Gill Sans"/>
                <a:sym typeface="Gill Sans"/>
              </a:rPr>
              <a:t>Kursivoitu fontti - ohjaajalle apua keskusteluun</a:t>
            </a:r>
            <a:endParaRPr b="0" i="1" sz="1100" u="none" cap="none" strike="noStrike">
              <a:solidFill>
                <a:srgbClr val="000000"/>
              </a:solidFill>
              <a:latin typeface="Gill Sans"/>
              <a:ea typeface="Gill Sans"/>
              <a:cs typeface="Gill Sans"/>
              <a:sym typeface="Gill Sans"/>
            </a:endParaRPr>
          </a:p>
          <a:p>
            <a:pPr indent="0" lvl="0" marL="0" rtl="0" algn="l">
              <a:spcBef>
                <a:spcPts val="0"/>
              </a:spcBef>
              <a:spcAft>
                <a:spcPts val="0"/>
              </a:spcAft>
              <a:buClr>
                <a:schemeClr val="dk1"/>
              </a:buClr>
              <a:buSzPts val="600"/>
              <a:buFont typeface="Arial"/>
              <a:buNone/>
            </a:pPr>
            <a:r>
              <a:rPr lang="fi" sz="1100">
                <a:solidFill>
                  <a:schemeClr val="dk1"/>
                </a:solidFill>
                <a:highlight>
                  <a:srgbClr val="FFE006"/>
                </a:highlight>
                <a:latin typeface="Gill Sans"/>
                <a:ea typeface="Gill Sans"/>
                <a:cs typeface="Gill Sans"/>
                <a:sym typeface="Gill Sans"/>
              </a:rPr>
              <a:t>Keltainen taustaväri: Muuta tarpeen mukaan itsellesi/aiheeseen sopivaksi.</a:t>
            </a:r>
            <a:endParaRPr b="0" i="0" sz="1100" u="none" cap="none" strike="noStrike">
              <a:solidFill>
                <a:srgbClr val="FF0000"/>
              </a:solidFill>
              <a:latin typeface="Gill Sans"/>
              <a:ea typeface="Gill Sans"/>
              <a:cs typeface="Gill Sans"/>
              <a:sym typeface="Gill Sans"/>
            </a:endParaRPr>
          </a:p>
        </p:txBody>
      </p:sp>
      <p:sp>
        <p:nvSpPr>
          <p:cNvPr id="335" name="Google Shape;335;p51"/>
          <p:cNvSpPr txBox="1"/>
          <p:nvPr/>
        </p:nvSpPr>
        <p:spPr>
          <a:xfrm>
            <a:off x="4854800" y="230300"/>
            <a:ext cx="4049400" cy="4501200"/>
          </a:xfrm>
          <a:prstGeom prst="rect">
            <a:avLst/>
          </a:prstGeom>
          <a:noFill/>
          <a:ln>
            <a:noFill/>
          </a:ln>
        </p:spPr>
        <p:txBody>
          <a:bodyPr anchorCtr="0" anchor="t" bIns="32450" lIns="32450" spcFirstLastPara="1" rIns="32450" wrap="square" tIns="32450">
            <a:noAutofit/>
          </a:bodyPr>
          <a:lstStyle/>
          <a:p>
            <a:pPr indent="0" lvl="0" marL="0" marR="0" rtl="0" algn="ctr">
              <a:lnSpc>
                <a:spcPct val="100000"/>
              </a:lnSpc>
              <a:spcBef>
                <a:spcPts val="0"/>
              </a:spcBef>
              <a:spcAft>
                <a:spcPts val="0"/>
              </a:spcAft>
              <a:buClr>
                <a:srgbClr val="000000"/>
              </a:buClr>
              <a:buSzPts val="900"/>
              <a:buFont typeface="Arial"/>
              <a:buNone/>
            </a:pPr>
            <a:r>
              <a:rPr b="1" i="0" lang="fi" sz="1000" u="none" cap="none" strike="noStrike">
                <a:solidFill>
                  <a:srgbClr val="000000"/>
                </a:solidFill>
                <a:latin typeface="Gill Sans"/>
                <a:ea typeface="Gill Sans"/>
                <a:cs typeface="Gill Sans"/>
                <a:sym typeface="Gill Sans"/>
              </a:rPr>
              <a:t>Yhteinen keskustelu</a:t>
            </a:r>
            <a:endParaRPr b="1"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900"/>
              <a:buFont typeface="Arial"/>
              <a:buNone/>
            </a:pPr>
            <a:r>
              <a:t/>
            </a:r>
            <a:endParaRPr b="1"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rPr b="0" i="0" lang="fi" sz="1000" u="none" cap="none" strike="noStrike">
                <a:solidFill>
                  <a:srgbClr val="000000"/>
                </a:solidFill>
                <a:latin typeface="Gill Sans"/>
                <a:ea typeface="Gill Sans"/>
                <a:cs typeface="Gill Sans"/>
                <a:sym typeface="Gill Sans"/>
              </a:rPr>
              <a:t>Nyt olisi kiva kuulla, mitä</a:t>
            </a:r>
            <a:r>
              <a:rPr lang="fi" sz="1000">
                <a:solidFill>
                  <a:srgbClr val="000000"/>
                </a:solidFill>
                <a:latin typeface="Gill Sans"/>
                <a:ea typeface="Gill Sans"/>
                <a:cs typeface="Gill Sans"/>
                <a:sym typeface="Gill Sans"/>
              </a:rPr>
              <a:t> sinulla tuli mi</a:t>
            </a:r>
            <a:r>
              <a:rPr lang="fi" sz="1000">
                <a:latin typeface="Gill Sans"/>
                <a:ea typeface="Gill Sans"/>
                <a:cs typeface="Gill Sans"/>
                <a:sym typeface="Gill Sans"/>
              </a:rPr>
              <a:t>e</a:t>
            </a:r>
            <a:r>
              <a:rPr lang="fi" sz="1000">
                <a:solidFill>
                  <a:srgbClr val="000000"/>
                </a:solidFill>
                <a:latin typeface="Gill Sans"/>
                <a:ea typeface="Gill Sans"/>
                <a:cs typeface="Gill Sans"/>
                <a:sym typeface="Gill Sans"/>
              </a:rPr>
              <a:t>leen </a:t>
            </a:r>
            <a:r>
              <a:rPr lang="fi" sz="1000">
                <a:latin typeface="Gill Sans"/>
                <a:ea typeface="Gill Sans"/>
                <a:cs typeface="Gill Sans"/>
                <a:sym typeface="Gill Sans"/>
              </a:rPr>
              <a:t>aiheesta TAI</a:t>
            </a:r>
            <a:r>
              <a:rPr lang="fi" sz="1000">
                <a:solidFill>
                  <a:srgbClr val="000000"/>
                </a:solidFill>
                <a:latin typeface="Gill Sans"/>
                <a:ea typeface="Gill Sans"/>
                <a:cs typeface="Gill Sans"/>
                <a:sym typeface="Gill Sans"/>
              </a:rPr>
              <a:t> mistä keskustelitte parin kanssa</a:t>
            </a:r>
            <a:r>
              <a:rPr b="0" i="0" lang="fi" sz="1000" u="none" cap="none" strike="noStrike">
                <a:solidFill>
                  <a:srgbClr val="000000"/>
                </a:solidFill>
                <a:latin typeface="Gill Sans"/>
                <a:ea typeface="Gill Sans"/>
                <a:cs typeface="Gill Sans"/>
                <a:sym typeface="Gill Sans"/>
              </a:rPr>
              <a:t>. Pidetään omat puheenvuorot tiiviinä, jotta meillä kaikilla on mahdollisuus osallistua keskusteluun. Muistetaan myös äsken </a:t>
            </a:r>
            <a:r>
              <a:rPr lang="fi" sz="1000">
                <a:latin typeface="Gill Sans"/>
                <a:ea typeface="Gill Sans"/>
                <a:cs typeface="Gill Sans"/>
                <a:sym typeface="Gill Sans"/>
              </a:rPr>
              <a:t>yhdessä sovitut pelisäännöt.</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rPr b="0" i="0" lang="fi" sz="1000" u="none" cap="none" strike="noStrike">
                <a:solidFill>
                  <a:srgbClr val="000000"/>
                </a:solidFill>
                <a:latin typeface="Gill Sans"/>
                <a:ea typeface="Gill Sans"/>
                <a:cs typeface="Gill Sans"/>
                <a:sym typeface="Gill Sans"/>
              </a:rPr>
              <a:t>Kuka haluaisi aloittaa? </a:t>
            </a:r>
            <a:r>
              <a:rPr lang="fi" sz="1000">
                <a:latin typeface="Gill Sans"/>
                <a:ea typeface="Gill Sans"/>
                <a:cs typeface="Gill Sans"/>
                <a:sym typeface="Gill Sans"/>
              </a:rPr>
              <a:t>Kiitos sinulle. </a:t>
            </a:r>
            <a:r>
              <a:rPr b="0" i="0" lang="fi" sz="1000" u="none" cap="none" strike="noStrike">
                <a:solidFill>
                  <a:srgbClr val="000000"/>
                </a:solidFill>
                <a:latin typeface="Gill Sans"/>
                <a:ea typeface="Gill Sans"/>
                <a:cs typeface="Gill Sans"/>
                <a:sym typeface="Gill Sans"/>
              </a:rPr>
              <a:t>Entä mistä te muut keskustelitte</a:t>
            </a:r>
            <a:r>
              <a:rPr lang="fi" sz="1000">
                <a:latin typeface="Gill Sans"/>
                <a:ea typeface="Gill Sans"/>
                <a:cs typeface="Gill Sans"/>
                <a:sym typeface="Gill Sans"/>
              </a:rPr>
              <a:t>?</a:t>
            </a:r>
            <a:r>
              <a:rPr b="0" i="0" lang="fi" sz="1000" u="none" cap="none" strike="noStrike">
                <a:solidFill>
                  <a:srgbClr val="000000"/>
                </a:solidFill>
                <a:latin typeface="Gill Sans"/>
                <a:ea typeface="Gill Sans"/>
                <a:cs typeface="Gill Sans"/>
                <a:sym typeface="Gill Sans"/>
              </a:rPr>
              <a:t> </a:t>
            </a:r>
            <a:r>
              <a:rPr lang="fi" sz="1000">
                <a:latin typeface="Gill Sans"/>
                <a:ea typeface="Gill Sans"/>
                <a:cs typeface="Gill Sans"/>
                <a:sym typeface="Gill Sans"/>
              </a:rPr>
              <a:t>O</a:t>
            </a:r>
            <a:r>
              <a:rPr b="0" i="0" lang="fi" sz="1000" u="none" cap="none" strike="noStrike">
                <a:solidFill>
                  <a:srgbClr val="000000"/>
                </a:solidFill>
                <a:latin typeface="Gill Sans"/>
                <a:ea typeface="Gill Sans"/>
                <a:cs typeface="Gill Sans"/>
                <a:sym typeface="Gill Sans"/>
              </a:rPr>
              <a:t>liko samanlaisia vai erilaisia kokemuksia?</a:t>
            </a:r>
            <a:endParaRPr b="0" i="0" sz="1000" u="none" cap="none" strike="noStrike">
              <a:solidFill>
                <a:srgbClr val="000000"/>
              </a:solidFill>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rPr lang="fi" sz="1000">
                <a:latin typeface="Gill Sans"/>
                <a:ea typeface="Gill Sans"/>
                <a:cs typeface="Gill Sans"/>
                <a:sym typeface="Gill Sans"/>
              </a:rPr>
              <a:t>Kiitos teille. On tärkeää kuulla, mitä ajattelette. Seuraavaksi haluaisin kuulla teitä, jotka ette ole vielä kertoneet, että mitä näin alussa tuli mieleen. Mitäpä vaikka teille X ja Y ja Z nousi mieleen?</a:t>
            </a:r>
            <a:endParaRPr sz="1000">
              <a:latin typeface="Gill Sans"/>
              <a:ea typeface="Gill Sans"/>
              <a:cs typeface="Gill Sans"/>
              <a:sym typeface="Gill Sans"/>
            </a:endParaRPr>
          </a:p>
          <a:p>
            <a:pPr indent="0" lvl="0" marL="0" marR="0" rtl="0" algn="l">
              <a:lnSpc>
                <a:spcPct val="115000"/>
              </a:lnSpc>
              <a:spcBef>
                <a:spcPts val="0"/>
              </a:spcBef>
              <a:spcAft>
                <a:spcPts val="0"/>
              </a:spcAft>
              <a:buClr>
                <a:srgbClr val="000000"/>
              </a:buClr>
              <a:buSzPts val="400"/>
              <a:buFont typeface="Arial"/>
              <a:buNone/>
            </a:pPr>
            <a:r>
              <a:t/>
            </a:r>
            <a:endParaRPr sz="1000">
              <a:latin typeface="Gill Sans"/>
              <a:ea typeface="Gill Sans"/>
              <a:cs typeface="Gill Sans"/>
              <a:sym typeface="Gill Sans"/>
            </a:endParaRPr>
          </a:p>
          <a:p>
            <a:pPr indent="0" lvl="0" marL="0" rtl="0" algn="l">
              <a:lnSpc>
                <a:spcPct val="115000"/>
              </a:lnSpc>
              <a:spcBef>
                <a:spcPts val="0"/>
              </a:spcBef>
              <a:spcAft>
                <a:spcPts val="0"/>
              </a:spcAft>
              <a:buClr>
                <a:srgbClr val="000000"/>
              </a:buClr>
              <a:buSzPts val="700"/>
              <a:buFont typeface="Arial"/>
              <a:buNone/>
            </a:pPr>
            <a:r>
              <a:rPr lang="fi" sz="1000">
                <a:solidFill>
                  <a:srgbClr val="000000"/>
                </a:solidFill>
                <a:latin typeface="Gill Sans"/>
                <a:ea typeface="Gill Sans"/>
                <a:cs typeface="Gill Sans"/>
                <a:sym typeface="Gill Sans"/>
              </a:rPr>
              <a:t>Kiitos kaikille. Nostitte esiin esimerkiksi seuraavia </a:t>
            </a:r>
            <a:r>
              <a:rPr lang="fi" sz="1000">
                <a:latin typeface="Gill Sans"/>
                <a:ea typeface="Gill Sans"/>
                <a:cs typeface="Gill Sans"/>
                <a:sym typeface="Gill Sans"/>
              </a:rPr>
              <a:t>kokemuksia</a:t>
            </a:r>
            <a:r>
              <a:rPr lang="fi" sz="1000">
                <a:solidFill>
                  <a:srgbClr val="000000"/>
                </a:solidFill>
                <a:latin typeface="Gill Sans"/>
                <a:ea typeface="Gill Sans"/>
                <a:cs typeface="Gill Sans"/>
                <a:sym typeface="Gill Sans"/>
              </a:rPr>
              <a:t> ja ajatuksia: …</a:t>
            </a:r>
            <a:endParaRPr sz="1000">
              <a:solidFill>
                <a:srgbClr val="000000"/>
              </a:solidFill>
              <a:latin typeface="Gill Sans"/>
              <a:ea typeface="Gill Sans"/>
              <a:cs typeface="Gill Sans"/>
              <a:sym typeface="Gill Sans"/>
            </a:endParaRPr>
          </a:p>
          <a:p>
            <a:pPr indent="0" lvl="0" marL="0" rtl="0" algn="l">
              <a:lnSpc>
                <a:spcPct val="115000"/>
              </a:lnSpc>
              <a:spcBef>
                <a:spcPts val="0"/>
              </a:spcBef>
              <a:spcAft>
                <a:spcPts val="0"/>
              </a:spcAft>
              <a:buClr>
                <a:srgbClr val="000000"/>
              </a:buClr>
              <a:buSzPts val="700"/>
              <a:buFont typeface="Arial"/>
              <a:buNone/>
            </a:pPr>
            <a:r>
              <a:t/>
            </a:r>
            <a:endParaRPr sz="1000">
              <a:latin typeface="Gill Sans"/>
              <a:ea typeface="Gill Sans"/>
              <a:cs typeface="Gill Sans"/>
              <a:sym typeface="Gill Sans"/>
            </a:endParaRPr>
          </a:p>
          <a:p>
            <a:pPr indent="0" lvl="0" marL="0" rtl="0" algn="l">
              <a:lnSpc>
                <a:spcPct val="115000"/>
              </a:lnSpc>
              <a:spcBef>
                <a:spcPts val="0"/>
              </a:spcBef>
              <a:spcAft>
                <a:spcPts val="0"/>
              </a:spcAft>
              <a:buClr>
                <a:srgbClr val="000000"/>
              </a:buClr>
              <a:buSzPts val="700"/>
              <a:buFont typeface="Arial"/>
              <a:buNone/>
            </a:pPr>
            <a:r>
              <a:rPr lang="fi" sz="1000">
                <a:solidFill>
                  <a:srgbClr val="000000"/>
                </a:solidFill>
                <a:latin typeface="Gill Sans"/>
                <a:ea typeface="Gill Sans"/>
                <a:cs typeface="Gill Sans"/>
                <a:sym typeface="Gill Sans"/>
              </a:rPr>
              <a:t>Jatketaan nyt keskustelua eteenpäin.</a:t>
            </a:r>
            <a:endParaRPr sz="1000">
              <a:solidFill>
                <a:srgbClr val="000000"/>
              </a:solidFill>
              <a:latin typeface="Gill Sans"/>
              <a:ea typeface="Gill Sans"/>
              <a:cs typeface="Gill Sans"/>
              <a:sym typeface="Gill Sans"/>
            </a:endParaRPr>
          </a:p>
          <a:p>
            <a:pPr indent="0" lvl="0" marL="0" rtl="0" algn="l">
              <a:spcBef>
                <a:spcPts val="0"/>
              </a:spcBef>
              <a:spcAft>
                <a:spcPts val="0"/>
              </a:spcAft>
              <a:buNone/>
            </a:pPr>
            <a:r>
              <a:t/>
            </a:r>
            <a:endParaRPr i="1" sz="1000">
              <a:latin typeface="Gill Sans"/>
              <a:ea typeface="Gill Sans"/>
              <a:cs typeface="Gill Sans"/>
              <a:sym typeface="Gill Sans"/>
            </a:endParaRPr>
          </a:p>
          <a:p>
            <a:pPr indent="-292100" lvl="0" marL="179999" marR="0" rtl="0" algn="l">
              <a:lnSpc>
                <a:spcPct val="115000"/>
              </a:lnSpc>
              <a:spcBef>
                <a:spcPts val="0"/>
              </a:spcBef>
              <a:spcAft>
                <a:spcPts val="0"/>
              </a:spcAft>
              <a:buSzPts val="1000"/>
              <a:buFont typeface="Gill Sans"/>
              <a:buChar char="➔"/>
            </a:pPr>
            <a:r>
              <a:rPr i="1" lang="fi" sz="1000">
                <a:latin typeface="Gill Sans"/>
                <a:ea typeface="Gill Sans"/>
                <a:cs typeface="Gill Sans"/>
                <a:sym typeface="Gill Sans"/>
              </a:rPr>
              <a:t>Voit myös helpottaa keskustelua kertomalla, että mitä ajatuksia sinulle itsellesi heräsi. → Miten teillä muilla, oliko samanlaisia vai erilaisia ajatuksia?</a:t>
            </a:r>
            <a:endParaRPr b="0" i="1" sz="1000" u="none" cap="none" strike="noStrike">
              <a:solidFill>
                <a:srgbClr val="000000"/>
              </a:solidFill>
              <a:latin typeface="Gill Sans"/>
              <a:ea typeface="Gill Sans"/>
              <a:cs typeface="Gill Sans"/>
              <a:sym typeface="Gill Sans"/>
            </a:endParaRPr>
          </a:p>
          <a:p>
            <a:pPr indent="-292100" lvl="0" marL="179999" marR="0" rtl="0" algn="l">
              <a:lnSpc>
                <a:spcPct val="115000"/>
              </a:lnSpc>
              <a:spcBef>
                <a:spcPts val="1000"/>
              </a:spcBef>
              <a:spcAft>
                <a:spcPts val="0"/>
              </a:spcAft>
              <a:buClr>
                <a:srgbClr val="000000"/>
              </a:buClr>
              <a:buSzPts val="1000"/>
              <a:buFont typeface="Gill Sans"/>
              <a:buChar char="➔"/>
            </a:pPr>
            <a:r>
              <a:rPr b="0" i="1" lang="fi" sz="1000" u="none" cap="none" strike="noStrike">
                <a:solidFill>
                  <a:srgbClr val="000000"/>
                </a:solidFill>
                <a:latin typeface="Gill Sans"/>
                <a:ea typeface="Gill Sans"/>
                <a:cs typeface="Gill Sans"/>
                <a:sym typeface="Gill Sans"/>
              </a:rPr>
              <a:t>Kysy tässä vaiheessa kaikilta jokin ajatus, vaikka he eivät itse pyytäisi puheenvuoroa.</a:t>
            </a:r>
            <a:r>
              <a:rPr i="1" lang="fi" sz="1000">
                <a:latin typeface="Gill Sans"/>
                <a:ea typeface="Gill Sans"/>
                <a:cs typeface="Gill Sans"/>
                <a:sym typeface="Gill Sans"/>
              </a:rPr>
              <a:t> Muista kuitenkin, että osallistujan ei ole pakko puhua.</a:t>
            </a:r>
            <a:endParaRPr i="1" sz="1000">
              <a:latin typeface="Gill Sans"/>
              <a:ea typeface="Gill Sans"/>
              <a:cs typeface="Gill Sans"/>
              <a:sym typeface="Gill Sans"/>
            </a:endParaRPr>
          </a:p>
          <a:p>
            <a:pPr indent="457200" lvl="0" marL="2743200" marR="0" rtl="0" algn="l">
              <a:lnSpc>
                <a:spcPct val="100000"/>
              </a:lnSpc>
              <a:spcBef>
                <a:spcPts val="1000"/>
              </a:spcBef>
              <a:spcAft>
                <a:spcPts val="0"/>
              </a:spcAft>
              <a:buClr>
                <a:srgbClr val="000000"/>
              </a:buClr>
              <a:buSzPts val="700"/>
              <a:buFont typeface="Arial"/>
              <a:buNone/>
            </a:pPr>
            <a:r>
              <a:t/>
            </a:r>
            <a:endParaRPr b="1" sz="1000">
              <a:latin typeface="Gill Sans"/>
              <a:ea typeface="Gill Sans"/>
              <a:cs typeface="Gill Sans"/>
              <a:sym typeface="Gill Sans"/>
            </a:endParaRPr>
          </a:p>
          <a:p>
            <a:pPr indent="457200" lvl="0" marL="2743200" marR="0" rtl="0" algn="l">
              <a:lnSpc>
                <a:spcPct val="100000"/>
              </a:lnSpc>
              <a:spcBef>
                <a:spcPts val="0"/>
              </a:spcBef>
              <a:spcAft>
                <a:spcPts val="0"/>
              </a:spcAft>
              <a:buClr>
                <a:srgbClr val="000000"/>
              </a:buClr>
              <a:buSzPts val="700"/>
              <a:buFont typeface="Arial"/>
              <a:buNone/>
            </a:pPr>
            <a:r>
              <a:rPr b="1" i="0" lang="fi" sz="1000" u="none" cap="none" strike="noStrike">
                <a:solidFill>
                  <a:srgbClr val="000000"/>
                </a:solidFill>
                <a:latin typeface="Gill Sans"/>
                <a:ea typeface="Gill Sans"/>
                <a:cs typeface="Gill Sans"/>
                <a:sym typeface="Gill Sans"/>
              </a:rPr>
              <a:t>2 min</a:t>
            </a:r>
            <a:endParaRPr b="1"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600"/>
              <a:buFont typeface="Arial"/>
              <a:buNone/>
            </a:pPr>
            <a:r>
              <a:t/>
            </a:r>
            <a:endParaRPr b="0" i="0" sz="1000" u="none" cap="none" strike="noStrike">
              <a:solidFill>
                <a:srgbClr val="000000"/>
              </a:solidFill>
              <a:latin typeface="Gill Sans"/>
              <a:ea typeface="Gill Sans"/>
              <a:cs typeface="Gill Sans"/>
              <a:sym typeface="Gill Sans"/>
            </a:endParaRPr>
          </a:p>
          <a:p>
            <a:pPr indent="0" lvl="0" marL="0" marR="0" rtl="0" algn="l">
              <a:lnSpc>
                <a:spcPct val="100000"/>
              </a:lnSpc>
              <a:spcBef>
                <a:spcPts val="0"/>
              </a:spcBef>
              <a:spcAft>
                <a:spcPts val="0"/>
              </a:spcAft>
              <a:buClr>
                <a:srgbClr val="000000"/>
              </a:buClr>
              <a:buSzPts val="500"/>
              <a:buFont typeface="Arial"/>
              <a:buNone/>
            </a:pPr>
            <a:r>
              <a:t/>
            </a:r>
            <a:endParaRPr b="0" i="0" sz="1000" u="none" cap="none" strike="noStrike">
              <a:solidFill>
                <a:srgbClr val="000000"/>
              </a:solidFill>
              <a:latin typeface="Gill Sans"/>
              <a:ea typeface="Gill Sans"/>
              <a:cs typeface="Gill Sans"/>
              <a:sym typeface="Gill Sans"/>
            </a:endParaRPr>
          </a:p>
        </p:txBody>
      </p:sp>
      <p:grpSp>
        <p:nvGrpSpPr>
          <p:cNvPr id="336" name="Google Shape;336;p51"/>
          <p:cNvGrpSpPr/>
          <p:nvPr/>
        </p:nvGrpSpPr>
        <p:grpSpPr>
          <a:xfrm>
            <a:off x="3655738" y="4507093"/>
            <a:ext cx="1832525" cy="494074"/>
            <a:chOff x="5892225" y="4165743"/>
            <a:chExt cx="1832525" cy="494074"/>
          </a:xfrm>
        </p:grpSpPr>
        <p:pic>
          <p:nvPicPr>
            <p:cNvPr id="337" name="Google Shape;337;p51"/>
            <p:cNvPicPr preferRelativeResize="0"/>
            <p:nvPr/>
          </p:nvPicPr>
          <p:blipFill rotWithShape="1">
            <a:blip r:embed="rId3">
              <a:alphaModFix/>
            </a:blip>
            <a:srcRect b="0" l="0" r="0" t="0"/>
            <a:stretch/>
          </p:blipFill>
          <p:spPr>
            <a:xfrm>
              <a:off x="6438910" y="4327483"/>
              <a:ext cx="739151" cy="170600"/>
            </a:xfrm>
            <a:prstGeom prst="rect">
              <a:avLst/>
            </a:prstGeom>
            <a:noFill/>
            <a:ln>
              <a:noFill/>
            </a:ln>
          </p:spPr>
        </p:pic>
        <p:pic>
          <p:nvPicPr>
            <p:cNvPr id="338" name="Google Shape;338;p51"/>
            <p:cNvPicPr preferRelativeResize="0"/>
            <p:nvPr/>
          </p:nvPicPr>
          <p:blipFill rotWithShape="1">
            <a:blip r:embed="rId4">
              <a:alphaModFix/>
            </a:blip>
            <a:srcRect b="13737" l="25052" r="24173" t="11153"/>
            <a:stretch/>
          </p:blipFill>
          <p:spPr>
            <a:xfrm>
              <a:off x="5892225" y="4165750"/>
              <a:ext cx="478599" cy="494068"/>
            </a:xfrm>
            <a:prstGeom prst="rect">
              <a:avLst/>
            </a:prstGeom>
            <a:noFill/>
            <a:ln>
              <a:noFill/>
            </a:ln>
          </p:spPr>
        </p:pic>
        <p:pic>
          <p:nvPicPr>
            <p:cNvPr id="339" name="Google Shape;339;p51" title="Satahanka_taustaton.png"/>
            <p:cNvPicPr preferRelativeResize="0"/>
            <p:nvPr/>
          </p:nvPicPr>
          <p:blipFill rotWithShape="1">
            <a:blip r:embed="rId5">
              <a:alphaModFix/>
            </a:blip>
            <a:srcRect b="29765" l="11905" r="12359" t="0"/>
            <a:stretch/>
          </p:blipFill>
          <p:spPr>
            <a:xfrm>
              <a:off x="7246150" y="4165743"/>
              <a:ext cx="478601" cy="422151"/>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A7871E82EAD72242B2458CB42BCDDE37" ma:contentTypeVersion="19" ma:contentTypeDescription="Luo uusi asiakirja." ma:contentTypeScope="" ma:versionID="43205cecde5cf40d63586d6db3dace7a">
  <xsd:schema xmlns:xsd="http://www.w3.org/2001/XMLSchema" xmlns:xs="http://www.w3.org/2001/XMLSchema" xmlns:p="http://schemas.microsoft.com/office/2006/metadata/properties" xmlns:ns2="864af050-372c-462a-9000-a109fa1bb159" xmlns:ns3="8cdecb72-3052-4509-ad96-04afeb71090c" targetNamespace="http://schemas.microsoft.com/office/2006/metadata/properties" ma:root="true" ma:fieldsID="73099c6e433d12e3e934ecdeaee9ca09" ns2:_="" ns3:_="">
    <xsd:import namespace="864af050-372c-462a-9000-a109fa1bb159"/>
    <xsd:import namespace="8cdecb72-3052-4509-ad96-04afeb71090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4af050-372c-462a-9000-a109fa1bb1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Kuvien tunnisteet" ma:readOnly="false" ma:fieldId="{5cf76f15-5ced-4ddc-b409-7134ff3c332f}" ma:taxonomyMulti="true" ma:sspId="a9d9eb93-10d0-4f1a-ac9c-e022d4412fe7"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cdecb72-3052-4509-ad96-04afeb71090c"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element name="TaxCatchAll" ma:index="22" nillable="true" ma:displayName="Taxonomy Catch All Column" ma:hidden="true" ma:list="{10b944e8-7049-4cb2-8cf0-a18e5d60ddd0}" ma:internalName="TaxCatchAll" ma:showField="CatchAllData" ma:web="8cdecb72-3052-4509-ad96-04afeb71090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cdecb72-3052-4509-ad96-04afeb71090c" xsi:nil="true"/>
    <lcf76f155ced4ddcb4097134ff3c332f xmlns="864af050-372c-462a-9000-a109fa1bb15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BFAA6A4-128B-4972-8F36-DD8343151844}"/>
</file>

<file path=customXml/itemProps2.xml><?xml version="1.0" encoding="utf-8"?>
<ds:datastoreItem xmlns:ds="http://schemas.openxmlformats.org/officeDocument/2006/customXml" ds:itemID="{2CFE43B2-2C82-4186-B00F-6116E26851DA}"/>
</file>

<file path=customXml/itemProps3.xml><?xml version="1.0" encoding="utf-8"?>
<ds:datastoreItem xmlns:ds="http://schemas.openxmlformats.org/officeDocument/2006/customXml" ds:itemID="{D8FFB917-E9C2-4EAD-A880-52D8147383C3}"/>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0x010100A7871E82EAD72242B2458CB42BCDDE37</vt:lpwstr>
  </property>
</Properties>
</file>